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70" r:id="rId6"/>
    <p:sldMasterId id="2147483688" r:id="rId7"/>
    <p:sldMasterId id="214748375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</p:sldIdLst>
  <p:sldSz cy="6858000" cx="12192000"/>
  <p:notesSz cx="6858000" cy="9144000"/>
  <p:embeddedFontLst>
    <p:embeddedFont>
      <p:font typeface="Sniglet"/>
      <p:regular r:id="rId34"/>
    </p:embeddedFont>
    <p:embeddedFont>
      <p:font typeface="Courgette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LX2cN/JYSzdjWbdUOG2hnmFZN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F4EE46-A3EC-4F70-8B99-B00BC904E56A}">
  <a:tblStyle styleId="{29F4EE46-A3EC-4F70-8B99-B00BC904E56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1F3"/>
          </a:solidFill>
        </a:fill>
      </a:tcStyle>
    </a:wholeTbl>
    <a:band1H>
      <a:tcTxStyle b="off" i="off"/>
      <a:tcStyle>
        <a:fill>
          <a:solidFill>
            <a:srgbClr val="CCE3E6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CE3E6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FDD0DCF7-9480-4814-BB73-1F6457CB2293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6E8E6"/>
          </a:solidFill>
        </a:fill>
      </a:tcStyle>
    </a:wholeTbl>
    <a:band1H>
      <a:tcTxStyle b="off" i="off"/>
      <a:tcStyle>
        <a:fill>
          <a:solidFill>
            <a:srgbClr val="EECE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ECEC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font" Target="fonts/Courgette-regular.fntdata"/><Relationship Id="rId34" Type="http://schemas.openxmlformats.org/officeDocument/2006/relationships/font" Target="fonts/Sniglet-regular.fntdata"/><Relationship Id="rId36" Type="http://customschemas.google.com/relationships/presentationmetadata" Target="meta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This section will focus on understanding the concepts and elements of sustainable livelihoods.</a:t>
            </a:r>
            <a:endParaRPr/>
          </a:p>
        </p:txBody>
      </p:sp>
      <p:sp>
        <p:nvSpPr>
          <p:cNvPr id="1135" name="Google Shape;113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2603bebee4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9" name="Google Shape;1269;g2603bebee4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9" name="Google Shape;12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0" name="Google Shape;128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I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2" name="Google Shape;1302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4" name="Google Shape;1314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7" name="Google Shape;1327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7" name="Google Shape;1347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1" name="Google Shape;1361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1" name="Google Shape;1381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2" name="Google Shape;1392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8" name="Google Shape;114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3" name="Google Shape;1403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2a34936eff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8" name="Google Shape;1418;g2a34936eff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a34936eff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2a34936eff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g2a34936eff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2603bebee4f_0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3" name="Google Shape;1433;g2603bebee4f_0_3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3" name="Google Shape;14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1" name="Google Shape;118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2" name="Google Shape;118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I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2603bebee4f_0_3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4" name="Google Shape;1194;g2603bebee4f_0_3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5" name="Google Shape;1195;g2603bebee4f_0_3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6" name="Google Shape;120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Activities spelled earlier will be classified in the major categories in this slide. This will be done through participatory discussion</a:t>
            </a:r>
            <a:endParaRPr/>
          </a:p>
        </p:txBody>
      </p:sp>
      <p:sp>
        <p:nvSpPr>
          <p:cNvPr id="1223" name="Google Shape;122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Activities spelled earlier will be classified in the major categories in this slide. This will be done through participatory discussion</a:t>
            </a:r>
            <a:endParaRPr/>
          </a:p>
        </p:txBody>
      </p:sp>
      <p:sp>
        <p:nvSpPr>
          <p:cNvPr id="1235" name="Google Shape;123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Participants will be asked the above questions by the facilitator,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Responses will be noted down</a:t>
            </a:r>
            <a:endParaRPr/>
          </a:p>
        </p:txBody>
      </p:sp>
      <p:sp>
        <p:nvSpPr>
          <p:cNvPr id="1247" name="Google Shape;124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Participants will be asked the above questions by the facilitator,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/>
              <a:t>Responses will be noted down</a:t>
            </a:r>
            <a:endParaRPr/>
          </a:p>
        </p:txBody>
      </p:sp>
      <p:sp>
        <p:nvSpPr>
          <p:cNvPr id="1259" name="Google Shape;125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Image Full">
  <p:cSld name="Quote 1 Image Full">
    <p:bg>
      <p:bgPr>
        <a:solidFill>
          <a:srgbClr val="DEDEDE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7" name="Google Shape;17;p24"/>
          <p:cNvSpPr txBox="1"/>
          <p:nvPr>
            <p:ph idx="1" type="body"/>
          </p:nvPr>
        </p:nvSpPr>
        <p:spPr>
          <a:xfrm>
            <a:off x="0" y="1143000"/>
            <a:ext cx="4572000" cy="4572000"/>
          </a:xfrm>
          <a:prstGeom prst="rect">
            <a:avLst/>
          </a:prstGeom>
          <a:solidFill>
            <a:srgbClr val="E0301E"/>
          </a:solidFill>
          <a:ln>
            <a:noFill/>
          </a:ln>
        </p:spPr>
        <p:txBody>
          <a:bodyPr anchorCtr="0" anchor="t" bIns="180000" lIns="438900" spcFirstLastPara="1" rIns="252000" wrap="square" tIns="14400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0" sz="2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4"/>
          <p:cNvSpPr/>
          <p:nvPr/>
        </p:nvSpPr>
        <p:spPr>
          <a:xfrm>
            <a:off x="442913" y="1623703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4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asic Layout">
  <p:cSld name="4_Basic Layou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9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9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54" name="Google Shape;654;p105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5" name="Google Shape;655;p105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0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58" name="Google Shape;658;p10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10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Dark" showMasterSp="0">
  <p:cSld name="Thank You Dark">
    <p:bg>
      <p:bgPr>
        <a:solidFill>
          <a:srgbClr val="464646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7"/>
          <p:cNvSpPr/>
          <p:nvPr/>
        </p:nvSpPr>
        <p:spPr>
          <a:xfrm>
            <a:off x="0" y="4940853"/>
            <a:ext cx="12192000" cy="1917147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07"/>
          <p:cNvSpPr txBox="1"/>
          <p:nvPr>
            <p:ph type="ctrTitle"/>
          </p:nvPr>
        </p:nvSpPr>
        <p:spPr>
          <a:xfrm>
            <a:off x="442914" y="428625"/>
            <a:ext cx="5473699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Georgia"/>
              <a:buNone/>
              <a:defRPr sz="5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07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07"/>
          <p:cNvSpPr txBox="1"/>
          <p:nvPr>
            <p:ph idx="1" type="body"/>
          </p:nvPr>
        </p:nvSpPr>
        <p:spPr>
          <a:xfrm>
            <a:off x="442912" y="5259600"/>
            <a:ext cx="11306176" cy="1451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5" name="Google Shape;665;p107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07"/>
          <p:cNvSpPr txBox="1"/>
          <p:nvPr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pwc.com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Light" showMasterSp="0">
  <p:cSld name="Thank You Light">
    <p:bg>
      <p:bgPr>
        <a:solidFill>
          <a:schemeClr val="lt1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8"/>
          <p:cNvSpPr txBox="1"/>
          <p:nvPr>
            <p:ph type="ctrTitle"/>
          </p:nvPr>
        </p:nvSpPr>
        <p:spPr>
          <a:xfrm>
            <a:off x="442914" y="428625"/>
            <a:ext cx="5473699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Georgia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56"/>
          <p:cNvSpPr txBox="1"/>
          <p:nvPr>
            <p:ph idx="1" type="body"/>
          </p:nvPr>
        </p:nvSpPr>
        <p:spPr>
          <a:xfrm>
            <a:off x="442914" y="2103120"/>
            <a:ext cx="11306175" cy="40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AutoNum type="arabicPeriod"/>
              <a:defRPr b="0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678" name="Google Shape;678;p156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15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80" name="Google Shape;680;p15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15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70"/>
          <p:cNvSpPr/>
          <p:nvPr>
            <p:ph idx="2" type="pic"/>
          </p:nvPr>
        </p:nvSpPr>
        <p:spPr>
          <a:xfrm>
            <a:off x="6096002" y="0"/>
            <a:ext cx="6095999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684" name="Google Shape;684;p170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70"/>
          <p:cNvSpPr/>
          <p:nvPr/>
        </p:nvSpPr>
        <p:spPr>
          <a:xfrm>
            <a:off x="0" y="3429000"/>
            <a:ext cx="6096000" cy="1143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170"/>
          <p:cNvSpPr txBox="1"/>
          <p:nvPr>
            <p:ph type="ctrTitle"/>
          </p:nvPr>
        </p:nvSpPr>
        <p:spPr>
          <a:xfrm>
            <a:off x="442914" y="428625"/>
            <a:ext cx="5473700" cy="20554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70"/>
          <p:cNvSpPr txBox="1"/>
          <p:nvPr>
            <p:ph idx="1" type="subTitle"/>
          </p:nvPr>
        </p:nvSpPr>
        <p:spPr>
          <a:xfrm>
            <a:off x="442914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88" name="Google Shape;688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 1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71"/>
          <p:cNvSpPr/>
          <p:nvPr/>
        </p:nvSpPr>
        <p:spPr>
          <a:xfrm>
            <a:off x="0" y="0"/>
            <a:ext cx="8096251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171"/>
          <p:cNvSpPr/>
          <p:nvPr/>
        </p:nvSpPr>
        <p:spPr>
          <a:xfrm>
            <a:off x="0" y="3429000"/>
            <a:ext cx="8096251" cy="1143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171"/>
          <p:cNvSpPr/>
          <p:nvPr/>
        </p:nvSpPr>
        <p:spPr>
          <a:xfrm>
            <a:off x="8096250" y="0"/>
            <a:ext cx="4095751" cy="3429000"/>
          </a:xfrm>
          <a:prstGeom prst="rect">
            <a:avLst/>
          </a:prstGeom>
          <a:solidFill>
            <a:srgbClr val="EB8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171"/>
          <p:cNvSpPr txBox="1"/>
          <p:nvPr>
            <p:ph type="ctrTitle"/>
          </p:nvPr>
        </p:nvSpPr>
        <p:spPr>
          <a:xfrm>
            <a:off x="442913" y="428625"/>
            <a:ext cx="7418388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171"/>
          <p:cNvSpPr txBox="1"/>
          <p:nvPr>
            <p:ph idx="1" type="subTitle"/>
          </p:nvPr>
        </p:nvSpPr>
        <p:spPr>
          <a:xfrm>
            <a:off x="442915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95" name="Google Shape;695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Grey" showMasterSp="0">
  <p:cSld name="Title Slide 1 Grey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72"/>
          <p:cNvSpPr/>
          <p:nvPr/>
        </p:nvSpPr>
        <p:spPr>
          <a:xfrm>
            <a:off x="0" y="0"/>
            <a:ext cx="8096251" cy="3429000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72"/>
          <p:cNvSpPr/>
          <p:nvPr/>
        </p:nvSpPr>
        <p:spPr>
          <a:xfrm>
            <a:off x="0" y="3429000"/>
            <a:ext cx="8096251" cy="1143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172"/>
          <p:cNvSpPr/>
          <p:nvPr/>
        </p:nvSpPr>
        <p:spPr>
          <a:xfrm>
            <a:off x="8096250" y="0"/>
            <a:ext cx="4095751" cy="3429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172"/>
          <p:cNvSpPr txBox="1"/>
          <p:nvPr>
            <p:ph type="ctrTitle"/>
          </p:nvPr>
        </p:nvSpPr>
        <p:spPr>
          <a:xfrm>
            <a:off x="442913" y="428625"/>
            <a:ext cx="7418388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1" name="Google Shape;701;p172"/>
          <p:cNvSpPr txBox="1"/>
          <p:nvPr>
            <p:ph idx="1" type="subTitle"/>
          </p:nvPr>
        </p:nvSpPr>
        <p:spPr>
          <a:xfrm>
            <a:off x="442915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02" name="Google Shape;702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Dark Grey" showMasterSp="0">
  <p:cSld name="Title Slide 1 Dark Grey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73"/>
          <p:cNvSpPr/>
          <p:nvPr/>
        </p:nvSpPr>
        <p:spPr>
          <a:xfrm>
            <a:off x="0" y="0"/>
            <a:ext cx="8096251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173"/>
          <p:cNvSpPr/>
          <p:nvPr/>
        </p:nvSpPr>
        <p:spPr>
          <a:xfrm>
            <a:off x="0" y="3429000"/>
            <a:ext cx="8096251" cy="1143000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173"/>
          <p:cNvSpPr/>
          <p:nvPr/>
        </p:nvSpPr>
        <p:spPr>
          <a:xfrm>
            <a:off x="8096250" y="0"/>
            <a:ext cx="4095751" cy="3429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73"/>
          <p:cNvSpPr txBox="1"/>
          <p:nvPr>
            <p:ph type="ctrTitle"/>
          </p:nvPr>
        </p:nvSpPr>
        <p:spPr>
          <a:xfrm>
            <a:off x="442913" y="428625"/>
            <a:ext cx="7418388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173"/>
          <p:cNvSpPr txBox="1"/>
          <p:nvPr>
            <p:ph idx="1" type="subTitle"/>
          </p:nvPr>
        </p:nvSpPr>
        <p:spPr>
          <a:xfrm>
            <a:off x="442915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09" name="Google Shape;709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0"/>
          <p:cNvSpPr/>
          <p:nvPr/>
        </p:nvSpPr>
        <p:spPr>
          <a:xfrm>
            <a:off x="191344" y="123479"/>
            <a:ext cx="11809312" cy="6611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0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0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0"/>
          <p:cNvSpPr/>
          <p:nvPr>
            <p:ph idx="3" type="pic"/>
          </p:nvPr>
        </p:nvSpPr>
        <p:spPr>
          <a:xfrm>
            <a:off x="0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160"/>
          <p:cNvSpPr/>
          <p:nvPr>
            <p:ph idx="4" type="pic"/>
          </p:nvPr>
        </p:nvSpPr>
        <p:spPr>
          <a:xfrm>
            <a:off x="3103893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" name="Google Shape;73;p160"/>
          <p:cNvSpPr/>
          <p:nvPr>
            <p:ph idx="5" type="pic"/>
          </p:nvPr>
        </p:nvSpPr>
        <p:spPr>
          <a:xfrm>
            <a:off x="6207787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p160"/>
          <p:cNvSpPr/>
          <p:nvPr>
            <p:ph idx="6" type="pic"/>
          </p:nvPr>
        </p:nvSpPr>
        <p:spPr>
          <a:xfrm>
            <a:off x="9311680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160"/>
          <p:cNvSpPr/>
          <p:nvPr/>
        </p:nvSpPr>
        <p:spPr>
          <a:xfrm>
            <a:off x="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0"/>
          <p:cNvSpPr/>
          <p:nvPr/>
        </p:nvSpPr>
        <p:spPr>
          <a:xfrm>
            <a:off x="310400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0"/>
          <p:cNvSpPr/>
          <p:nvPr/>
        </p:nvSpPr>
        <p:spPr>
          <a:xfrm>
            <a:off x="620800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0"/>
          <p:cNvSpPr/>
          <p:nvPr/>
        </p:nvSpPr>
        <p:spPr>
          <a:xfrm>
            <a:off x="931200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l Grey" showMasterSp="0">
  <p:cSld name="Title Slide All Grey">
    <p:bg>
      <p:bgPr>
        <a:solidFill>
          <a:srgbClr val="464646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74"/>
          <p:cNvSpPr txBox="1"/>
          <p:nvPr>
            <p:ph type="ctrTitle"/>
          </p:nvPr>
        </p:nvSpPr>
        <p:spPr>
          <a:xfrm>
            <a:off x="442913" y="428625"/>
            <a:ext cx="7418388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74"/>
          <p:cNvSpPr txBox="1"/>
          <p:nvPr>
            <p:ph idx="1" type="subTitle"/>
          </p:nvPr>
        </p:nvSpPr>
        <p:spPr>
          <a:xfrm>
            <a:off x="442914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13" name="Google Shape;713;p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2"/>
            <a:ext cx="1636776" cy="1351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l White" showMasterSp="0">
  <p:cSld name="Title Slide All White">
    <p:bg>
      <p:bgPr>
        <a:solidFill>
          <a:schemeClr val="lt1"/>
        </a:solidFill>
      </p:bgPr>
    </p:bg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75"/>
          <p:cNvSpPr txBox="1"/>
          <p:nvPr>
            <p:ph type="ctrTitle"/>
          </p:nvPr>
        </p:nvSpPr>
        <p:spPr>
          <a:xfrm>
            <a:off x="442913" y="428625"/>
            <a:ext cx="7418388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eorgia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75"/>
          <p:cNvSpPr txBox="1"/>
          <p:nvPr>
            <p:ph idx="1" type="subTitle"/>
          </p:nvPr>
        </p:nvSpPr>
        <p:spPr>
          <a:xfrm>
            <a:off x="442914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717" name="Google Shape;717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76"/>
          <p:cNvSpPr/>
          <p:nvPr>
            <p:ph idx="2" type="pic"/>
          </p:nvPr>
        </p:nvSpPr>
        <p:spPr>
          <a:xfrm>
            <a:off x="6096000" y="1"/>
            <a:ext cx="6096000" cy="4575812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720" name="Google Shape;720;p176"/>
          <p:cNvSpPr/>
          <p:nvPr/>
        </p:nvSpPr>
        <p:spPr>
          <a:xfrm>
            <a:off x="0" y="1"/>
            <a:ext cx="6096000" cy="4575812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176"/>
          <p:cNvSpPr/>
          <p:nvPr/>
        </p:nvSpPr>
        <p:spPr>
          <a:xfrm>
            <a:off x="0" y="4575813"/>
            <a:ext cx="6096000" cy="22821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76"/>
          <p:cNvSpPr txBox="1"/>
          <p:nvPr>
            <p:ph type="ctrTitle"/>
          </p:nvPr>
        </p:nvSpPr>
        <p:spPr>
          <a:xfrm>
            <a:off x="442914" y="428626"/>
            <a:ext cx="5473700" cy="20669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76"/>
          <p:cNvSpPr txBox="1"/>
          <p:nvPr>
            <p:ph idx="1" type="subTitle"/>
          </p:nvPr>
        </p:nvSpPr>
        <p:spPr>
          <a:xfrm>
            <a:off x="442914" y="5101595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724" name="Google Shape;724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37737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ines" showMasterSp="0">
  <p:cSld name="Title Slide Lines">
    <p:bg>
      <p:bgPr>
        <a:solidFill>
          <a:srgbClr val="DEDEDE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7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727" name="Google Shape;727;p17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728" name="Google Shape;728;p177"/>
            <p:cNvGrpSpPr/>
            <p:nvPr/>
          </p:nvGrpSpPr>
          <p:grpSpPr>
            <a:xfrm>
              <a:off x="0" y="0"/>
              <a:ext cx="12192000" cy="6858000"/>
              <a:chOff x="152400" y="152400"/>
              <a:chExt cx="12196763" cy="6862763"/>
            </a:xfrm>
          </p:grpSpPr>
          <p:sp>
            <p:nvSpPr>
              <p:cNvPr id="729" name="Google Shape;729;p177"/>
              <p:cNvSpPr/>
              <p:nvPr/>
            </p:nvSpPr>
            <p:spPr>
              <a:xfrm>
                <a:off x="152400" y="3775075"/>
                <a:ext cx="9142413" cy="777875"/>
              </a:xfrm>
              <a:custGeom>
                <a:rect b="b" l="l" r="r" t="t"/>
                <a:pathLst>
                  <a:path extrusionOk="0" h="1632" w="7908">
                    <a:moveTo>
                      <a:pt x="0" y="0"/>
                    </a:moveTo>
                    <a:lnTo>
                      <a:pt x="0" y="0"/>
                    </a:lnTo>
                    <a:lnTo>
                      <a:pt x="7908" y="0"/>
                    </a:lnTo>
                    <a:lnTo>
                      <a:pt x="7908" y="1632"/>
                    </a:lnTo>
                    <a:lnTo>
                      <a:pt x="0" y="16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4A0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77"/>
              <p:cNvSpPr/>
              <p:nvPr/>
            </p:nvSpPr>
            <p:spPr>
              <a:xfrm>
                <a:off x="152400" y="152400"/>
                <a:ext cx="12196763" cy="6862763"/>
              </a:xfrm>
              <a:custGeom>
                <a:rect b="b" l="l" r="r" t="t"/>
                <a:pathLst>
                  <a:path extrusionOk="0" h="14399" w="25599">
                    <a:moveTo>
                      <a:pt x="19187" y="0"/>
                    </a:moveTo>
                    <a:lnTo>
                      <a:pt x="19187" y="0"/>
                    </a:lnTo>
                    <a:lnTo>
                      <a:pt x="19187" y="6949"/>
                    </a:lnTo>
                    <a:lnTo>
                      <a:pt x="0" y="6949"/>
                    </a:lnTo>
                    <a:lnTo>
                      <a:pt x="0" y="7602"/>
                    </a:lnTo>
                    <a:lnTo>
                      <a:pt x="19187" y="7602"/>
                    </a:lnTo>
                    <a:lnTo>
                      <a:pt x="19187" y="9234"/>
                    </a:lnTo>
                    <a:lnTo>
                      <a:pt x="0" y="9234"/>
                    </a:lnTo>
                    <a:lnTo>
                      <a:pt x="0" y="9887"/>
                    </a:lnTo>
                    <a:lnTo>
                      <a:pt x="19187" y="9887"/>
                    </a:lnTo>
                    <a:lnTo>
                      <a:pt x="19187" y="14399"/>
                    </a:lnTo>
                    <a:lnTo>
                      <a:pt x="19839" y="14399"/>
                    </a:lnTo>
                    <a:lnTo>
                      <a:pt x="19839" y="9887"/>
                    </a:lnTo>
                    <a:lnTo>
                      <a:pt x="25599" y="9887"/>
                    </a:lnTo>
                    <a:lnTo>
                      <a:pt x="25599" y="9234"/>
                    </a:lnTo>
                    <a:lnTo>
                      <a:pt x="19839" y="9234"/>
                    </a:lnTo>
                    <a:lnTo>
                      <a:pt x="19839" y="7602"/>
                    </a:lnTo>
                    <a:lnTo>
                      <a:pt x="25599" y="7602"/>
                    </a:lnTo>
                    <a:lnTo>
                      <a:pt x="25599" y="6949"/>
                    </a:lnTo>
                    <a:lnTo>
                      <a:pt x="19839" y="6949"/>
                    </a:lnTo>
                    <a:lnTo>
                      <a:pt x="19839" y="0"/>
                    </a:lnTo>
                    <a:lnTo>
                      <a:pt x="191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731" name="Google Shape;731;p17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177"/>
          <p:cNvSpPr txBox="1"/>
          <p:nvPr>
            <p:ph idx="1" type="subTitle"/>
          </p:nvPr>
        </p:nvSpPr>
        <p:spPr>
          <a:xfrm>
            <a:off x="442914" y="3713607"/>
            <a:ext cx="5473699" cy="59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3" name="Google Shape;733;p177"/>
          <p:cNvSpPr txBox="1"/>
          <p:nvPr>
            <p:ph type="ctrTitle"/>
          </p:nvPr>
        </p:nvSpPr>
        <p:spPr>
          <a:xfrm>
            <a:off x="442913" y="428626"/>
            <a:ext cx="7418387" cy="1884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Georgia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ines 2" showMasterSp="0">
  <p:cSld name="Title Slide Lines 2">
    <p:bg>
      <p:bgPr>
        <a:solidFill>
          <a:srgbClr val="DEDEDE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7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736" name="Google Shape;736;p17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7" name="Google Shape;737;p178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3309692"/>
                  </a:lnTo>
                  <a:lnTo>
                    <a:pt x="12192000" y="3309692"/>
                  </a:lnTo>
                  <a:lnTo>
                    <a:pt x="12192000" y="3615692"/>
                  </a:lnTo>
                  <a:lnTo>
                    <a:pt x="9450000" y="3615692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lnTo>
                    <a:pt x="9144000" y="3615692"/>
                  </a:lnTo>
                  <a:lnTo>
                    <a:pt x="0" y="3615692"/>
                  </a:lnTo>
                  <a:lnTo>
                    <a:pt x="0" y="3309692"/>
                  </a:lnTo>
                  <a:lnTo>
                    <a:pt x="9144000" y="3309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8" name="Google Shape;738;p17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9" name="Google Shape;739;p178"/>
          <p:cNvSpPr txBox="1"/>
          <p:nvPr>
            <p:ph idx="1" type="subTitle"/>
          </p:nvPr>
        </p:nvSpPr>
        <p:spPr>
          <a:xfrm>
            <a:off x="442914" y="3713608"/>
            <a:ext cx="5473700" cy="594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40" name="Google Shape;740;p178"/>
          <p:cNvSpPr txBox="1"/>
          <p:nvPr>
            <p:ph type="ctrTitle"/>
          </p:nvPr>
        </p:nvSpPr>
        <p:spPr>
          <a:xfrm>
            <a:off x="442913" y="428626"/>
            <a:ext cx="7418387" cy="1884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ines 3" showMasterSp="0">
  <p:cSld name="Title Slide Lines 3">
    <p:bg>
      <p:bgPr>
        <a:solidFill>
          <a:srgbClr val="D04A02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79"/>
          <p:cNvSpPr/>
          <p:nvPr>
            <p:ph idx="2" type="pic"/>
          </p:nvPr>
        </p:nvSpPr>
        <p:spPr>
          <a:xfrm>
            <a:off x="9450002" y="0"/>
            <a:ext cx="2741999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743" name="Google Shape;743;p17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4" name="Google Shape;744;p179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1022986"/>
                  </a:lnTo>
                  <a:lnTo>
                    <a:pt x="12192000" y="1022986"/>
                  </a:lnTo>
                  <a:lnTo>
                    <a:pt x="12192000" y="1328986"/>
                  </a:lnTo>
                  <a:lnTo>
                    <a:pt x="9450000" y="1328986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5" name="Google Shape;745;p17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6" name="Google Shape;746;p179"/>
          <p:cNvSpPr txBox="1"/>
          <p:nvPr>
            <p:ph type="ctrTitle"/>
          </p:nvPr>
        </p:nvSpPr>
        <p:spPr>
          <a:xfrm>
            <a:off x="442913" y="428626"/>
            <a:ext cx="741838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7" name="Google Shape;747;p179"/>
          <p:cNvSpPr txBox="1"/>
          <p:nvPr>
            <p:ph idx="1" type="subTitle"/>
          </p:nvPr>
        </p:nvSpPr>
        <p:spPr>
          <a:xfrm>
            <a:off x="442914" y="3394711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ines 3 Grey" showMasterSp="0">
  <p:cSld name="Title Slide Lines 3 Grey">
    <p:bg>
      <p:bgPr>
        <a:solidFill>
          <a:srgbClr val="464646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80"/>
          <p:cNvSpPr/>
          <p:nvPr>
            <p:ph idx="2" type="pic"/>
          </p:nvPr>
        </p:nvSpPr>
        <p:spPr>
          <a:xfrm>
            <a:off x="9450000" y="0"/>
            <a:ext cx="274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750" name="Google Shape;750;p18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51" name="Google Shape;751;p180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1022986"/>
                  </a:lnTo>
                  <a:lnTo>
                    <a:pt x="12192000" y="1022986"/>
                  </a:lnTo>
                  <a:lnTo>
                    <a:pt x="12192000" y="1328986"/>
                  </a:lnTo>
                  <a:lnTo>
                    <a:pt x="9450000" y="1328986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2" name="Google Shape;752;p18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3" name="Google Shape;753;p180"/>
          <p:cNvSpPr txBox="1"/>
          <p:nvPr>
            <p:ph type="ctrTitle"/>
          </p:nvPr>
        </p:nvSpPr>
        <p:spPr>
          <a:xfrm>
            <a:off x="442913" y="428626"/>
            <a:ext cx="741838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180"/>
          <p:cNvSpPr txBox="1"/>
          <p:nvPr>
            <p:ph idx="1" type="subTitle"/>
          </p:nvPr>
        </p:nvSpPr>
        <p:spPr>
          <a:xfrm>
            <a:off x="442914" y="3394711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 Shape Orange" showMasterSp="0">
  <p:cSld name="Title Slide Logo Shape Orange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81"/>
          <p:cNvSpPr/>
          <p:nvPr>
            <p:ph idx="2" type="pic"/>
          </p:nvPr>
        </p:nvSpPr>
        <p:spPr>
          <a:xfrm>
            <a:off x="5103161" y="-1"/>
            <a:ext cx="7088841" cy="6858001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757" name="Google Shape;757;p181"/>
          <p:cNvGrpSpPr/>
          <p:nvPr/>
        </p:nvGrpSpPr>
        <p:grpSpPr>
          <a:xfrm>
            <a:off x="1" y="1"/>
            <a:ext cx="8914103" cy="6858001"/>
            <a:chOff x="0" y="0"/>
            <a:chExt cx="8914102" cy="6858001"/>
          </a:xfrm>
        </p:grpSpPr>
        <p:sp>
          <p:nvSpPr>
            <p:cNvPr id="758" name="Google Shape;758;p181"/>
            <p:cNvSpPr/>
            <p:nvPr/>
          </p:nvSpPr>
          <p:spPr>
            <a:xfrm>
              <a:off x="0" y="0"/>
              <a:ext cx="8914102" cy="6858001"/>
            </a:xfrm>
            <a:custGeom>
              <a:rect b="b" l="l" r="r" t="t"/>
              <a:pathLst>
                <a:path extrusionOk="0" h="6858001" w="8914102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9" name="Google Shape;759;p18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181"/>
          <p:cNvSpPr txBox="1"/>
          <p:nvPr>
            <p:ph type="ctrTitle"/>
          </p:nvPr>
        </p:nvSpPr>
        <p:spPr>
          <a:xfrm>
            <a:off x="442913" y="1003611"/>
            <a:ext cx="5258640" cy="2425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181"/>
          <p:cNvSpPr txBox="1"/>
          <p:nvPr>
            <p:ph idx="1" type="subTitle"/>
          </p:nvPr>
        </p:nvSpPr>
        <p:spPr>
          <a:xfrm>
            <a:off x="442915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 Shape Red" showMasterSp="0">
  <p:cSld name="Title Slide Logo Shape Red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82"/>
          <p:cNvSpPr/>
          <p:nvPr>
            <p:ph idx="2" type="pic"/>
          </p:nvPr>
        </p:nvSpPr>
        <p:spPr>
          <a:xfrm>
            <a:off x="5103160" y="1"/>
            <a:ext cx="7088841" cy="6858001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764" name="Google Shape;764;p182"/>
          <p:cNvGrpSpPr/>
          <p:nvPr/>
        </p:nvGrpSpPr>
        <p:grpSpPr>
          <a:xfrm>
            <a:off x="1" y="1"/>
            <a:ext cx="8914103" cy="6858001"/>
            <a:chOff x="0" y="0"/>
            <a:chExt cx="8914102" cy="6858001"/>
          </a:xfrm>
        </p:grpSpPr>
        <p:sp>
          <p:nvSpPr>
            <p:cNvPr id="765" name="Google Shape;765;p182"/>
            <p:cNvSpPr/>
            <p:nvPr/>
          </p:nvSpPr>
          <p:spPr>
            <a:xfrm>
              <a:off x="0" y="0"/>
              <a:ext cx="8914102" cy="6858001"/>
            </a:xfrm>
            <a:custGeom>
              <a:rect b="b" l="l" r="r" t="t"/>
              <a:pathLst>
                <a:path extrusionOk="0" h="6858001" w="8914102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E0301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6" name="Google Shape;766;p18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7" name="Google Shape;767;p182"/>
          <p:cNvSpPr txBox="1"/>
          <p:nvPr>
            <p:ph type="ctrTitle"/>
          </p:nvPr>
        </p:nvSpPr>
        <p:spPr>
          <a:xfrm>
            <a:off x="442913" y="1003611"/>
            <a:ext cx="5258640" cy="2425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182"/>
          <p:cNvSpPr txBox="1"/>
          <p:nvPr>
            <p:ph idx="1" type="subTitle"/>
          </p:nvPr>
        </p:nvSpPr>
        <p:spPr>
          <a:xfrm>
            <a:off x="442915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 Shape Rose" showMasterSp="0">
  <p:cSld name="Title Slide Logo Shape Rose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83"/>
          <p:cNvSpPr/>
          <p:nvPr>
            <p:ph idx="2" type="pic"/>
          </p:nvPr>
        </p:nvSpPr>
        <p:spPr>
          <a:xfrm>
            <a:off x="5103160" y="0"/>
            <a:ext cx="7088841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771" name="Google Shape;771;p183"/>
          <p:cNvGrpSpPr/>
          <p:nvPr/>
        </p:nvGrpSpPr>
        <p:grpSpPr>
          <a:xfrm>
            <a:off x="1" y="1"/>
            <a:ext cx="8914103" cy="6858001"/>
            <a:chOff x="0" y="0"/>
            <a:chExt cx="8914102" cy="6858001"/>
          </a:xfrm>
        </p:grpSpPr>
        <p:sp>
          <p:nvSpPr>
            <p:cNvPr id="772" name="Google Shape;772;p183"/>
            <p:cNvSpPr/>
            <p:nvPr/>
          </p:nvSpPr>
          <p:spPr>
            <a:xfrm>
              <a:off x="0" y="0"/>
              <a:ext cx="8914102" cy="6858001"/>
            </a:xfrm>
            <a:custGeom>
              <a:rect b="b" l="l" r="r" t="t"/>
              <a:pathLst>
                <a:path extrusionOk="0" h="6858001" w="8914102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DB53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3" name="Google Shape;773;p18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4" name="Google Shape;774;p183"/>
          <p:cNvSpPr txBox="1"/>
          <p:nvPr>
            <p:ph type="ctrTitle"/>
          </p:nvPr>
        </p:nvSpPr>
        <p:spPr>
          <a:xfrm>
            <a:off x="442913" y="1009185"/>
            <a:ext cx="5258640" cy="24198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183"/>
          <p:cNvSpPr txBox="1"/>
          <p:nvPr>
            <p:ph idx="1" type="subTitle"/>
          </p:nvPr>
        </p:nvSpPr>
        <p:spPr>
          <a:xfrm>
            <a:off x="442915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1"/>
          <p:cNvSpPr/>
          <p:nvPr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1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61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83" name="Google Shape;83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7701" y="1508787"/>
            <a:ext cx="9640360" cy="49032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1"/>
          <p:cNvSpPr/>
          <p:nvPr>
            <p:ph idx="3" type="pic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161"/>
          <p:cNvSpPr/>
          <p:nvPr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 Shape Grey" showMasterSp="0">
  <p:cSld name="Title Slide Logo Shape Grey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84"/>
          <p:cNvSpPr/>
          <p:nvPr>
            <p:ph idx="2" type="pic"/>
          </p:nvPr>
        </p:nvSpPr>
        <p:spPr>
          <a:xfrm>
            <a:off x="5103161" y="0"/>
            <a:ext cx="7088841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778" name="Google Shape;778;p184"/>
          <p:cNvGrpSpPr/>
          <p:nvPr/>
        </p:nvGrpSpPr>
        <p:grpSpPr>
          <a:xfrm>
            <a:off x="1" y="1"/>
            <a:ext cx="8914103" cy="6858001"/>
            <a:chOff x="0" y="0"/>
            <a:chExt cx="8914102" cy="6858001"/>
          </a:xfrm>
        </p:grpSpPr>
        <p:sp>
          <p:nvSpPr>
            <p:cNvPr id="779" name="Google Shape;779;p184"/>
            <p:cNvSpPr/>
            <p:nvPr/>
          </p:nvSpPr>
          <p:spPr>
            <a:xfrm>
              <a:off x="0" y="0"/>
              <a:ext cx="8914102" cy="6858001"/>
            </a:xfrm>
            <a:custGeom>
              <a:rect b="b" l="l" r="r" t="t"/>
              <a:pathLst>
                <a:path extrusionOk="0" h="6858001" w="8914102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0" name="Google Shape;780;p18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1" name="Google Shape;781;p184"/>
          <p:cNvSpPr txBox="1"/>
          <p:nvPr>
            <p:ph type="ctrTitle"/>
          </p:nvPr>
        </p:nvSpPr>
        <p:spPr>
          <a:xfrm>
            <a:off x="442913" y="1009185"/>
            <a:ext cx="5258640" cy="24198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2" name="Google Shape;782;p184"/>
          <p:cNvSpPr txBox="1"/>
          <p:nvPr>
            <p:ph idx="1" type="subTitle"/>
          </p:nvPr>
        </p:nvSpPr>
        <p:spPr>
          <a:xfrm>
            <a:off x="442915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Split" showMasterSp="0">
  <p:cSld name="Title Slide Split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85"/>
          <p:cNvSpPr/>
          <p:nvPr>
            <p:ph idx="2" type="pic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785" name="Google Shape;785;p185"/>
          <p:cNvSpPr txBox="1"/>
          <p:nvPr>
            <p:ph type="ctrTitle"/>
          </p:nvPr>
        </p:nvSpPr>
        <p:spPr>
          <a:xfrm>
            <a:off x="442913" y="750888"/>
            <a:ext cx="4675187" cy="26781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6" name="Google Shape;786;p185"/>
          <p:cNvSpPr txBox="1"/>
          <p:nvPr>
            <p:ph idx="1" type="subTitle"/>
          </p:nvPr>
        </p:nvSpPr>
        <p:spPr>
          <a:xfrm>
            <a:off x="442913" y="3956185"/>
            <a:ext cx="4675187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87" name="Google Shape;787;p18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185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9" name="Google Shape;789;p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86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186"/>
          <p:cNvSpPr txBox="1"/>
          <p:nvPr>
            <p:ph idx="1" type="body"/>
          </p:nvPr>
        </p:nvSpPr>
        <p:spPr>
          <a:xfrm>
            <a:off x="442913" y="2103120"/>
            <a:ext cx="7418387" cy="40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3" name="Google Shape;793;p18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94" name="Google Shape;794;p18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 Content">
  <p:cSld name="Title and Full Content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87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87"/>
          <p:cNvSpPr txBox="1"/>
          <p:nvPr>
            <p:ph idx="1" type="body"/>
          </p:nvPr>
        </p:nvSpPr>
        <p:spPr>
          <a:xfrm>
            <a:off x="442914" y="2103120"/>
            <a:ext cx="11306175" cy="40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8" name="Google Shape;798;p187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799" name="Google Shape;799;p187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0" name="Google Shape;800;p187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">
  <p:cSld name="One Column Content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8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3" name="Google Shape;803;p188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4" name="Google Shape;804;p188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05" name="Google Shape;805;p188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88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89"/>
          <p:cNvSpPr txBox="1"/>
          <p:nvPr>
            <p:ph idx="1" type="body"/>
          </p:nvPr>
        </p:nvSpPr>
        <p:spPr>
          <a:xfrm>
            <a:off x="442914" y="2103440"/>
            <a:ext cx="5473700" cy="40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9" name="Google Shape;809;p189"/>
          <p:cNvSpPr txBox="1"/>
          <p:nvPr>
            <p:ph idx="2" type="body"/>
          </p:nvPr>
        </p:nvSpPr>
        <p:spPr>
          <a:xfrm>
            <a:off x="6275389" y="2103437"/>
            <a:ext cx="54737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0" name="Google Shape;810;p189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189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12" name="Google Shape;812;p189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89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Content and Image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90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816" name="Google Shape;816;p190"/>
          <p:cNvSpPr txBox="1"/>
          <p:nvPr>
            <p:ph idx="1" type="body"/>
          </p:nvPr>
        </p:nvSpPr>
        <p:spPr>
          <a:xfrm>
            <a:off x="442914" y="2103440"/>
            <a:ext cx="5317807" cy="40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7" name="Google Shape;817;p190"/>
          <p:cNvSpPr txBox="1"/>
          <p:nvPr>
            <p:ph type="title"/>
          </p:nvPr>
        </p:nvSpPr>
        <p:spPr>
          <a:xfrm>
            <a:off x="442914" y="432001"/>
            <a:ext cx="5317807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90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19" name="Google Shape;819;p190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90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91"/>
          <p:cNvSpPr txBox="1"/>
          <p:nvPr>
            <p:ph idx="1" type="body"/>
          </p:nvPr>
        </p:nvSpPr>
        <p:spPr>
          <a:xfrm>
            <a:off x="442914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3" name="Google Shape;823;p191"/>
          <p:cNvSpPr txBox="1"/>
          <p:nvPr>
            <p:ph idx="2" type="body"/>
          </p:nvPr>
        </p:nvSpPr>
        <p:spPr>
          <a:xfrm>
            <a:off x="4332289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4" name="Google Shape;824;p191"/>
          <p:cNvSpPr txBox="1"/>
          <p:nvPr>
            <p:ph idx="3" type="body"/>
          </p:nvPr>
        </p:nvSpPr>
        <p:spPr>
          <a:xfrm>
            <a:off x="8220077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5" name="Google Shape;825;p191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19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27" name="Google Shape;827;p19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19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">
  <p:cSld name="Four Content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92"/>
          <p:cNvSpPr txBox="1"/>
          <p:nvPr>
            <p:ph idx="1" type="body"/>
          </p:nvPr>
        </p:nvSpPr>
        <p:spPr>
          <a:xfrm>
            <a:off x="44291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1" name="Google Shape;831;p192"/>
          <p:cNvSpPr txBox="1"/>
          <p:nvPr>
            <p:ph idx="2" type="body"/>
          </p:nvPr>
        </p:nvSpPr>
        <p:spPr>
          <a:xfrm>
            <a:off x="336061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2" name="Google Shape;832;p192"/>
          <p:cNvSpPr txBox="1"/>
          <p:nvPr>
            <p:ph idx="3" type="body"/>
          </p:nvPr>
        </p:nvSpPr>
        <p:spPr>
          <a:xfrm>
            <a:off x="6275388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3" name="Google Shape;833;p192"/>
          <p:cNvSpPr txBox="1"/>
          <p:nvPr>
            <p:ph idx="4" type="body"/>
          </p:nvPr>
        </p:nvSpPr>
        <p:spPr>
          <a:xfrm>
            <a:off x="919016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4" name="Google Shape;834;p192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9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36" name="Google Shape;836;p19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19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">
  <p:cSld name="Five Content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93"/>
          <p:cNvSpPr txBox="1"/>
          <p:nvPr>
            <p:ph idx="1" type="body"/>
          </p:nvPr>
        </p:nvSpPr>
        <p:spPr>
          <a:xfrm>
            <a:off x="442913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0" name="Google Shape;840;p193"/>
          <p:cNvSpPr txBox="1"/>
          <p:nvPr>
            <p:ph idx="2" type="body"/>
          </p:nvPr>
        </p:nvSpPr>
        <p:spPr>
          <a:xfrm>
            <a:off x="2777045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1" name="Google Shape;841;p193"/>
          <p:cNvSpPr txBox="1"/>
          <p:nvPr>
            <p:ph idx="3" type="body"/>
          </p:nvPr>
        </p:nvSpPr>
        <p:spPr>
          <a:xfrm>
            <a:off x="5111177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193"/>
          <p:cNvSpPr txBox="1"/>
          <p:nvPr>
            <p:ph idx="4" type="body"/>
          </p:nvPr>
        </p:nvSpPr>
        <p:spPr>
          <a:xfrm>
            <a:off x="7445309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3" name="Google Shape;843;p193"/>
          <p:cNvSpPr txBox="1"/>
          <p:nvPr>
            <p:ph idx="5" type="body"/>
          </p:nvPr>
        </p:nvSpPr>
        <p:spPr>
          <a:xfrm>
            <a:off x="9779443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4" name="Google Shape;844;p193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193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46" name="Google Shape;846;p193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193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2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62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62"/>
          <p:cNvSpPr/>
          <p:nvPr/>
        </p:nvSpPr>
        <p:spPr>
          <a:xfrm>
            <a:off x="0" y="2346339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90" name="Google Shape;90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0944" y="1389641"/>
            <a:ext cx="3825696" cy="463284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2"/>
          <p:cNvSpPr/>
          <p:nvPr>
            <p:ph idx="3" type="pic"/>
          </p:nvPr>
        </p:nvSpPr>
        <p:spPr>
          <a:xfrm>
            <a:off x="9840416" y="1566977"/>
            <a:ext cx="1344149" cy="34081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162"/>
          <p:cNvSpPr/>
          <p:nvPr>
            <p:ph idx="4" type="pic"/>
          </p:nvPr>
        </p:nvSpPr>
        <p:spPr>
          <a:xfrm>
            <a:off x="7524359" y="1681512"/>
            <a:ext cx="2206355" cy="34081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">
  <p:cSld name="Three Images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94"/>
          <p:cNvSpPr/>
          <p:nvPr>
            <p:ph idx="2" type="pic"/>
          </p:nvPr>
        </p:nvSpPr>
        <p:spPr>
          <a:xfrm>
            <a:off x="442912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850" name="Google Shape;850;p194"/>
          <p:cNvSpPr txBox="1"/>
          <p:nvPr>
            <p:ph idx="1" type="body"/>
          </p:nvPr>
        </p:nvSpPr>
        <p:spPr>
          <a:xfrm>
            <a:off x="442914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51" name="Google Shape;851;p194"/>
          <p:cNvSpPr/>
          <p:nvPr>
            <p:ph idx="3" type="pic"/>
          </p:nvPr>
        </p:nvSpPr>
        <p:spPr>
          <a:xfrm>
            <a:off x="4331495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852" name="Google Shape;852;p194"/>
          <p:cNvSpPr txBox="1"/>
          <p:nvPr>
            <p:ph idx="4" type="body"/>
          </p:nvPr>
        </p:nvSpPr>
        <p:spPr>
          <a:xfrm>
            <a:off x="4331495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53" name="Google Shape;853;p194"/>
          <p:cNvSpPr/>
          <p:nvPr>
            <p:ph idx="5" type="pic"/>
          </p:nvPr>
        </p:nvSpPr>
        <p:spPr>
          <a:xfrm>
            <a:off x="8220076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854" name="Google Shape;854;p194"/>
          <p:cNvSpPr txBox="1"/>
          <p:nvPr>
            <p:ph idx="6" type="body"/>
          </p:nvPr>
        </p:nvSpPr>
        <p:spPr>
          <a:xfrm>
            <a:off x="8220077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55" name="Google Shape;855;p194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94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57" name="Google Shape;857;p194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8" name="Google Shape;858;p194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 for Icons">
  <p:cSld name="Four Text Boxes for Icons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95"/>
          <p:cNvSpPr txBox="1"/>
          <p:nvPr>
            <p:ph idx="1" type="body"/>
          </p:nvPr>
        </p:nvSpPr>
        <p:spPr>
          <a:xfrm>
            <a:off x="44291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61" name="Google Shape;861;p195"/>
          <p:cNvSpPr txBox="1"/>
          <p:nvPr>
            <p:ph idx="2" type="body"/>
          </p:nvPr>
        </p:nvSpPr>
        <p:spPr>
          <a:xfrm>
            <a:off x="3359639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62" name="Google Shape;862;p195"/>
          <p:cNvSpPr txBox="1"/>
          <p:nvPr>
            <p:ph idx="3" type="body"/>
          </p:nvPr>
        </p:nvSpPr>
        <p:spPr>
          <a:xfrm>
            <a:off x="627636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63" name="Google Shape;863;p195"/>
          <p:cNvSpPr txBox="1"/>
          <p:nvPr>
            <p:ph idx="4" type="body"/>
          </p:nvPr>
        </p:nvSpPr>
        <p:spPr>
          <a:xfrm>
            <a:off x="9193088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864" name="Google Shape;864;p195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195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66" name="Google Shape;866;p195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195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am Images">
  <p:cSld name="Four Team Images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96"/>
          <p:cNvSpPr/>
          <p:nvPr>
            <p:ph idx="2" type="pic"/>
          </p:nvPr>
        </p:nvSpPr>
        <p:spPr>
          <a:xfrm>
            <a:off x="442911" y="2103120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870" name="Google Shape;870;p196"/>
          <p:cNvSpPr txBox="1"/>
          <p:nvPr>
            <p:ph idx="1" type="body"/>
          </p:nvPr>
        </p:nvSpPr>
        <p:spPr>
          <a:xfrm>
            <a:off x="442912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1" name="Google Shape;871;p196"/>
          <p:cNvSpPr/>
          <p:nvPr>
            <p:ph idx="3" type="pic"/>
          </p:nvPr>
        </p:nvSpPr>
        <p:spPr>
          <a:xfrm>
            <a:off x="3359639" y="2103120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872" name="Google Shape;872;p196"/>
          <p:cNvSpPr txBox="1"/>
          <p:nvPr>
            <p:ph idx="4" type="body"/>
          </p:nvPr>
        </p:nvSpPr>
        <p:spPr>
          <a:xfrm>
            <a:off x="3359639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3" name="Google Shape;873;p196"/>
          <p:cNvSpPr/>
          <p:nvPr>
            <p:ph idx="5" type="pic"/>
          </p:nvPr>
        </p:nvSpPr>
        <p:spPr>
          <a:xfrm>
            <a:off x="6276363" y="2103120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874" name="Google Shape;874;p196"/>
          <p:cNvSpPr txBox="1"/>
          <p:nvPr>
            <p:ph idx="6" type="body"/>
          </p:nvPr>
        </p:nvSpPr>
        <p:spPr>
          <a:xfrm>
            <a:off x="6276363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5" name="Google Shape;875;p196"/>
          <p:cNvSpPr/>
          <p:nvPr>
            <p:ph idx="7" type="pic"/>
          </p:nvPr>
        </p:nvSpPr>
        <p:spPr>
          <a:xfrm>
            <a:off x="9193088" y="2103120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876" name="Google Shape;876;p196"/>
          <p:cNvSpPr txBox="1"/>
          <p:nvPr>
            <p:ph idx="8" type="body"/>
          </p:nvPr>
        </p:nvSpPr>
        <p:spPr>
          <a:xfrm>
            <a:off x="9193088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7" name="Google Shape;877;p196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19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79" name="Google Shape;879;p19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19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hart">
  <p:cSld name="One Column Chart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97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3" name="Google Shape;883;p197"/>
          <p:cNvSpPr/>
          <p:nvPr>
            <p:ph idx="2" type="chart"/>
          </p:nvPr>
        </p:nvSpPr>
        <p:spPr>
          <a:xfrm>
            <a:off x="5600701" y="1428749"/>
            <a:ext cx="6148387" cy="474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197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197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86" name="Google Shape;886;p197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197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Subtitle">
  <p:cSld name="Title and Content - Subtitle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8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198"/>
          <p:cNvSpPr txBox="1"/>
          <p:nvPr>
            <p:ph idx="1" type="body"/>
          </p:nvPr>
        </p:nvSpPr>
        <p:spPr>
          <a:xfrm>
            <a:off x="442913" y="2103437"/>
            <a:ext cx="7418387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1" name="Google Shape;891;p198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92" name="Google Shape;892;p198"/>
          <p:cNvSpPr txBox="1"/>
          <p:nvPr>
            <p:ph idx="2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893" name="Google Shape;893;p198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4" name="Google Shape;894;p198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 Content - Subtitle">
  <p:cSld name="Title and Full Content - Subtitle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99"/>
          <p:cNvSpPr txBox="1"/>
          <p:nvPr>
            <p:ph idx="1" type="body"/>
          </p:nvPr>
        </p:nvSpPr>
        <p:spPr>
          <a:xfrm>
            <a:off x="442914" y="2103437"/>
            <a:ext cx="11306175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" name="Google Shape;897;p199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199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99" name="Google Shape;899;p199"/>
          <p:cNvSpPr txBox="1"/>
          <p:nvPr>
            <p:ph idx="2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00" name="Google Shape;900;p199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199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 - Subtitle">
  <p:cSld name="One Column Content - Subtitle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00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4" name="Google Shape;904;p200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200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06" name="Google Shape;906;p200"/>
          <p:cNvSpPr txBox="1"/>
          <p:nvPr>
            <p:ph idx="2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07" name="Google Shape;907;p200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8" name="Google Shape;908;p200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- Subtitle">
  <p:cSld name="Two Content - Subtitle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01"/>
          <p:cNvSpPr txBox="1"/>
          <p:nvPr>
            <p:ph idx="1" type="body"/>
          </p:nvPr>
        </p:nvSpPr>
        <p:spPr>
          <a:xfrm>
            <a:off x="442914" y="2103440"/>
            <a:ext cx="5473700" cy="40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1" name="Google Shape;911;p201"/>
          <p:cNvSpPr txBox="1"/>
          <p:nvPr>
            <p:ph idx="2" type="body"/>
          </p:nvPr>
        </p:nvSpPr>
        <p:spPr>
          <a:xfrm>
            <a:off x="6275389" y="2103438"/>
            <a:ext cx="5473699" cy="40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2" name="Google Shape;912;p201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20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14" name="Google Shape;914;p201"/>
          <p:cNvSpPr txBox="1"/>
          <p:nvPr>
            <p:ph idx="3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15" name="Google Shape;915;p20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0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 - Subtitle">
  <p:cSld name="Content and Image - Subtitle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202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919" name="Google Shape;919;p202"/>
          <p:cNvSpPr txBox="1"/>
          <p:nvPr>
            <p:ph idx="1" type="body"/>
          </p:nvPr>
        </p:nvSpPr>
        <p:spPr>
          <a:xfrm>
            <a:off x="442914" y="2103437"/>
            <a:ext cx="5317807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0" name="Google Shape;920;p202"/>
          <p:cNvSpPr txBox="1"/>
          <p:nvPr>
            <p:ph type="title"/>
          </p:nvPr>
        </p:nvSpPr>
        <p:spPr>
          <a:xfrm>
            <a:off x="442914" y="430515"/>
            <a:ext cx="5317807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20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22" name="Google Shape;922;p202"/>
          <p:cNvSpPr txBox="1"/>
          <p:nvPr>
            <p:ph idx="3" type="subTitle"/>
          </p:nvPr>
        </p:nvSpPr>
        <p:spPr>
          <a:xfrm>
            <a:off x="442912" y="933433"/>
            <a:ext cx="5317808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23" name="Google Shape;923;p20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20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- Subtitle">
  <p:cSld name="Three Content - Subtitle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03"/>
          <p:cNvSpPr txBox="1"/>
          <p:nvPr>
            <p:ph idx="1" type="body"/>
          </p:nvPr>
        </p:nvSpPr>
        <p:spPr>
          <a:xfrm>
            <a:off x="442914" y="2103439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7" name="Google Shape;927;p203"/>
          <p:cNvSpPr txBox="1"/>
          <p:nvPr>
            <p:ph idx="2" type="body"/>
          </p:nvPr>
        </p:nvSpPr>
        <p:spPr>
          <a:xfrm>
            <a:off x="4332289" y="2103439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8" name="Google Shape;928;p203"/>
          <p:cNvSpPr txBox="1"/>
          <p:nvPr>
            <p:ph idx="3" type="body"/>
          </p:nvPr>
        </p:nvSpPr>
        <p:spPr>
          <a:xfrm>
            <a:off x="8220077" y="2103439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9" name="Google Shape;929;p203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203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31" name="Google Shape;931;p203"/>
          <p:cNvSpPr txBox="1"/>
          <p:nvPr>
            <p:ph idx="4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32" name="Google Shape;932;p203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203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3"/>
          <p:cNvSpPr/>
          <p:nvPr>
            <p:ph idx="2" type="pic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5" name="Google Shape;95;p163"/>
          <p:cNvSpPr/>
          <p:nvPr/>
        </p:nvSpPr>
        <p:spPr>
          <a:xfrm>
            <a:off x="6480043" y="0"/>
            <a:ext cx="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3"/>
          <p:cNvSpPr/>
          <p:nvPr/>
        </p:nvSpPr>
        <p:spPr>
          <a:xfrm>
            <a:off x="6528043" y="1749000"/>
            <a:ext cx="240000" cy="3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 - Subtitle">
  <p:cSld name="Four Content - Subtitle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204"/>
          <p:cNvSpPr txBox="1"/>
          <p:nvPr>
            <p:ph idx="1" type="body"/>
          </p:nvPr>
        </p:nvSpPr>
        <p:spPr>
          <a:xfrm>
            <a:off x="44291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6" name="Google Shape;936;p204"/>
          <p:cNvSpPr txBox="1"/>
          <p:nvPr>
            <p:ph idx="2" type="body"/>
          </p:nvPr>
        </p:nvSpPr>
        <p:spPr>
          <a:xfrm>
            <a:off x="336061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7" name="Google Shape;937;p204"/>
          <p:cNvSpPr txBox="1"/>
          <p:nvPr>
            <p:ph idx="3" type="body"/>
          </p:nvPr>
        </p:nvSpPr>
        <p:spPr>
          <a:xfrm>
            <a:off x="6275388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8" name="Google Shape;938;p204"/>
          <p:cNvSpPr txBox="1"/>
          <p:nvPr>
            <p:ph idx="4" type="body"/>
          </p:nvPr>
        </p:nvSpPr>
        <p:spPr>
          <a:xfrm>
            <a:off x="919016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9" name="Google Shape;939;p204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204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41" name="Google Shape;941;p204"/>
          <p:cNvSpPr txBox="1"/>
          <p:nvPr>
            <p:ph idx="5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42" name="Google Shape;942;p204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204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 - Subtitle">
  <p:cSld name="Five Content - Subtitle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05"/>
          <p:cNvSpPr txBox="1"/>
          <p:nvPr>
            <p:ph idx="1" type="body"/>
          </p:nvPr>
        </p:nvSpPr>
        <p:spPr>
          <a:xfrm>
            <a:off x="442913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205"/>
          <p:cNvSpPr txBox="1"/>
          <p:nvPr>
            <p:ph idx="2" type="body"/>
          </p:nvPr>
        </p:nvSpPr>
        <p:spPr>
          <a:xfrm>
            <a:off x="2777045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7" name="Google Shape;947;p205"/>
          <p:cNvSpPr txBox="1"/>
          <p:nvPr>
            <p:ph idx="3" type="body"/>
          </p:nvPr>
        </p:nvSpPr>
        <p:spPr>
          <a:xfrm>
            <a:off x="5111177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" name="Google Shape;948;p205"/>
          <p:cNvSpPr txBox="1"/>
          <p:nvPr>
            <p:ph idx="4" type="body"/>
          </p:nvPr>
        </p:nvSpPr>
        <p:spPr>
          <a:xfrm>
            <a:off x="7445309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9" name="Google Shape;949;p205"/>
          <p:cNvSpPr txBox="1"/>
          <p:nvPr>
            <p:ph idx="5" type="body"/>
          </p:nvPr>
        </p:nvSpPr>
        <p:spPr>
          <a:xfrm>
            <a:off x="9779443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0" name="Google Shape;950;p205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205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52" name="Google Shape;952;p205"/>
          <p:cNvSpPr txBox="1"/>
          <p:nvPr>
            <p:ph idx="6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53" name="Google Shape;953;p205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p205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- Subtitle">
  <p:cSld name="Three Images - Subtitle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06"/>
          <p:cNvSpPr/>
          <p:nvPr>
            <p:ph idx="2" type="pic"/>
          </p:nvPr>
        </p:nvSpPr>
        <p:spPr>
          <a:xfrm>
            <a:off x="442912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957" name="Google Shape;957;p206"/>
          <p:cNvSpPr txBox="1"/>
          <p:nvPr>
            <p:ph idx="1" type="body"/>
          </p:nvPr>
        </p:nvSpPr>
        <p:spPr>
          <a:xfrm>
            <a:off x="442914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58" name="Google Shape;958;p206"/>
          <p:cNvSpPr/>
          <p:nvPr>
            <p:ph idx="3" type="pic"/>
          </p:nvPr>
        </p:nvSpPr>
        <p:spPr>
          <a:xfrm>
            <a:off x="4331495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959" name="Google Shape;959;p206"/>
          <p:cNvSpPr txBox="1"/>
          <p:nvPr>
            <p:ph idx="4" type="body"/>
          </p:nvPr>
        </p:nvSpPr>
        <p:spPr>
          <a:xfrm>
            <a:off x="4331495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60" name="Google Shape;960;p206"/>
          <p:cNvSpPr/>
          <p:nvPr>
            <p:ph idx="5" type="pic"/>
          </p:nvPr>
        </p:nvSpPr>
        <p:spPr>
          <a:xfrm>
            <a:off x="8220076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961" name="Google Shape;961;p206"/>
          <p:cNvSpPr txBox="1"/>
          <p:nvPr>
            <p:ph idx="6" type="body"/>
          </p:nvPr>
        </p:nvSpPr>
        <p:spPr>
          <a:xfrm>
            <a:off x="8220077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62" name="Google Shape;962;p206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20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64" name="Google Shape;964;p206"/>
          <p:cNvSpPr txBox="1"/>
          <p:nvPr>
            <p:ph idx="7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65" name="Google Shape;965;p20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20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 for Icons - Subtitle">
  <p:cSld name="Four Text Boxes for Icons - Subtitle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07"/>
          <p:cNvSpPr txBox="1"/>
          <p:nvPr>
            <p:ph idx="1" type="body"/>
          </p:nvPr>
        </p:nvSpPr>
        <p:spPr>
          <a:xfrm>
            <a:off x="44291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69" name="Google Shape;969;p207"/>
          <p:cNvSpPr txBox="1"/>
          <p:nvPr>
            <p:ph idx="2" type="body"/>
          </p:nvPr>
        </p:nvSpPr>
        <p:spPr>
          <a:xfrm>
            <a:off x="3358199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70" name="Google Shape;970;p207"/>
          <p:cNvSpPr txBox="1"/>
          <p:nvPr>
            <p:ph idx="3" type="body"/>
          </p:nvPr>
        </p:nvSpPr>
        <p:spPr>
          <a:xfrm>
            <a:off x="627348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71" name="Google Shape;971;p207"/>
          <p:cNvSpPr txBox="1"/>
          <p:nvPr>
            <p:ph idx="4" type="body"/>
          </p:nvPr>
        </p:nvSpPr>
        <p:spPr>
          <a:xfrm>
            <a:off x="9188767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972" name="Google Shape;972;p207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207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74" name="Google Shape;974;p207"/>
          <p:cNvSpPr txBox="1"/>
          <p:nvPr>
            <p:ph idx="5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75" name="Google Shape;975;p207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207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am Images - Subtitle">
  <p:cSld name="Four Team Images - Subtitle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08"/>
          <p:cNvSpPr/>
          <p:nvPr>
            <p:ph idx="2" type="pic"/>
          </p:nvPr>
        </p:nvSpPr>
        <p:spPr>
          <a:xfrm>
            <a:off x="442912" y="2103439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979" name="Google Shape;979;p208"/>
          <p:cNvSpPr txBox="1"/>
          <p:nvPr>
            <p:ph idx="1" type="body"/>
          </p:nvPr>
        </p:nvSpPr>
        <p:spPr>
          <a:xfrm>
            <a:off x="442912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80" name="Google Shape;980;p208"/>
          <p:cNvSpPr/>
          <p:nvPr>
            <p:ph idx="3" type="pic"/>
          </p:nvPr>
        </p:nvSpPr>
        <p:spPr>
          <a:xfrm>
            <a:off x="3358197" y="2103439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981" name="Google Shape;981;p208"/>
          <p:cNvSpPr txBox="1"/>
          <p:nvPr>
            <p:ph idx="4" type="body"/>
          </p:nvPr>
        </p:nvSpPr>
        <p:spPr>
          <a:xfrm>
            <a:off x="3358197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82" name="Google Shape;982;p208"/>
          <p:cNvSpPr/>
          <p:nvPr>
            <p:ph idx="5" type="pic"/>
          </p:nvPr>
        </p:nvSpPr>
        <p:spPr>
          <a:xfrm>
            <a:off x="6273481" y="2103439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983" name="Google Shape;983;p208"/>
          <p:cNvSpPr txBox="1"/>
          <p:nvPr>
            <p:ph idx="6" type="body"/>
          </p:nvPr>
        </p:nvSpPr>
        <p:spPr>
          <a:xfrm>
            <a:off x="6273483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84" name="Google Shape;984;p208"/>
          <p:cNvSpPr/>
          <p:nvPr>
            <p:ph idx="7" type="pic"/>
          </p:nvPr>
        </p:nvSpPr>
        <p:spPr>
          <a:xfrm>
            <a:off x="9188767" y="2103439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985" name="Google Shape;985;p208"/>
          <p:cNvSpPr txBox="1"/>
          <p:nvPr>
            <p:ph idx="8" type="body"/>
          </p:nvPr>
        </p:nvSpPr>
        <p:spPr>
          <a:xfrm>
            <a:off x="9188767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86" name="Google Shape;986;p208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208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88" name="Google Shape;988;p208"/>
          <p:cNvSpPr txBox="1"/>
          <p:nvPr>
            <p:ph idx="9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89" name="Google Shape;989;p208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208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hart - Subtitle">
  <p:cSld name="One Column Chart - Subtitle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209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3" name="Google Shape;993;p209"/>
          <p:cNvSpPr/>
          <p:nvPr>
            <p:ph idx="2" type="chart"/>
          </p:nvPr>
        </p:nvSpPr>
        <p:spPr>
          <a:xfrm>
            <a:off x="5600701" y="1428749"/>
            <a:ext cx="6148387" cy="474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4" name="Google Shape;994;p209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209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996" name="Google Shape;996;p209"/>
          <p:cNvSpPr txBox="1"/>
          <p:nvPr>
            <p:ph idx="3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997" name="Google Shape;997;p209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209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 and Chart">
  <p:cSld name="Infographic and Chart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10"/>
          <p:cNvSpPr/>
          <p:nvPr/>
        </p:nvSpPr>
        <p:spPr>
          <a:xfrm>
            <a:off x="0" y="2103437"/>
            <a:ext cx="3971925" cy="4068763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10"/>
          <p:cNvSpPr txBox="1"/>
          <p:nvPr>
            <p:ph idx="1" type="body"/>
          </p:nvPr>
        </p:nvSpPr>
        <p:spPr>
          <a:xfrm>
            <a:off x="360371" y="2377440"/>
            <a:ext cx="361188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00"/>
              <a:buNone/>
              <a:defRPr b="1" sz="13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2" name="Google Shape;1002;p210"/>
          <p:cNvSpPr txBox="1"/>
          <p:nvPr>
            <p:ph idx="2" type="body"/>
          </p:nvPr>
        </p:nvSpPr>
        <p:spPr>
          <a:xfrm>
            <a:off x="442913" y="3931920"/>
            <a:ext cx="3328987" cy="2061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–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3" name="Google Shape;1003;p210"/>
          <p:cNvSpPr/>
          <p:nvPr>
            <p:ph idx="3" type="chart"/>
          </p:nvPr>
        </p:nvSpPr>
        <p:spPr>
          <a:xfrm>
            <a:off x="4327525" y="2095501"/>
            <a:ext cx="7421563" cy="407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4" name="Google Shape;1004;p210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5" name="Google Shape;1005;p210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06" name="Google Shape;1006;p210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210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Infographic">
  <p:cSld name="Three Content Infographic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11"/>
          <p:cNvSpPr txBox="1"/>
          <p:nvPr>
            <p:ph idx="1" type="body"/>
          </p:nvPr>
        </p:nvSpPr>
        <p:spPr>
          <a:xfrm>
            <a:off x="442914" y="3599544"/>
            <a:ext cx="3529012" cy="2578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0" name="Google Shape;1010;p211"/>
          <p:cNvSpPr txBox="1"/>
          <p:nvPr>
            <p:ph idx="2" type="body"/>
          </p:nvPr>
        </p:nvSpPr>
        <p:spPr>
          <a:xfrm>
            <a:off x="442914" y="2095501"/>
            <a:ext cx="3529012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500"/>
              <a:buNone/>
              <a:defRPr b="0" sz="85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1" name="Google Shape;1011;p211"/>
          <p:cNvSpPr txBox="1"/>
          <p:nvPr>
            <p:ph idx="3" type="body"/>
          </p:nvPr>
        </p:nvSpPr>
        <p:spPr>
          <a:xfrm>
            <a:off x="4327526" y="2095501"/>
            <a:ext cx="3533775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00"/>
              <a:buNone/>
              <a:defRPr b="0" sz="85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2" name="Google Shape;1012;p211"/>
          <p:cNvSpPr txBox="1"/>
          <p:nvPr>
            <p:ph idx="4" type="body"/>
          </p:nvPr>
        </p:nvSpPr>
        <p:spPr>
          <a:xfrm>
            <a:off x="8222571" y="2095501"/>
            <a:ext cx="3529012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None/>
              <a:defRPr b="0" sz="85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3" name="Google Shape;1013;p211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4" name="Google Shape;1014;p21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15" name="Google Shape;1015;p211"/>
          <p:cNvSpPr txBox="1"/>
          <p:nvPr>
            <p:ph idx="5" type="body"/>
          </p:nvPr>
        </p:nvSpPr>
        <p:spPr>
          <a:xfrm>
            <a:off x="4327526" y="3599544"/>
            <a:ext cx="3533775" cy="2578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6" name="Google Shape;1016;p211"/>
          <p:cNvSpPr txBox="1"/>
          <p:nvPr>
            <p:ph idx="6" type="body"/>
          </p:nvPr>
        </p:nvSpPr>
        <p:spPr>
          <a:xfrm>
            <a:off x="8222571" y="3599544"/>
            <a:ext cx="3529012" cy="2578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7" name="Google Shape;1017;p21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8" name="Google Shape;1018;p21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 Dark">
  <p:cSld name="One Column Content Dark">
    <p:bg>
      <p:bgPr>
        <a:solidFill>
          <a:srgbClr val="464646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12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1" name="Google Shape;1021;p212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21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3" name="Google Shape;1023;p21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4" name="Google Shape;1024;p21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hart Dark">
  <p:cSld name="One Column Chart Dark">
    <p:bg>
      <p:bgPr>
        <a:solidFill>
          <a:srgbClr val="464646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13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7" name="Google Shape;1027;p213"/>
          <p:cNvSpPr/>
          <p:nvPr>
            <p:ph idx="2" type="chart"/>
          </p:nvPr>
        </p:nvSpPr>
        <p:spPr>
          <a:xfrm>
            <a:off x="5600701" y="1428749"/>
            <a:ext cx="6148387" cy="474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213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213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213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213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solidFill>
          <a:schemeClr val="accen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4"/>
          <p:cNvSpPr/>
          <p:nvPr>
            <p:ph idx="2" type="pic"/>
          </p:nvPr>
        </p:nvSpPr>
        <p:spPr>
          <a:xfrm>
            <a:off x="0" y="-1"/>
            <a:ext cx="12192000" cy="410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 Dark">
  <p:cSld name="Title and Chart Dark">
    <p:bg>
      <p:bgPr>
        <a:solidFill>
          <a:srgbClr val="464646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14"/>
          <p:cNvSpPr/>
          <p:nvPr>
            <p:ph idx="2" type="chart"/>
          </p:nvPr>
        </p:nvSpPr>
        <p:spPr>
          <a:xfrm>
            <a:off x="442914" y="2103437"/>
            <a:ext cx="11306175" cy="4068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4" name="Google Shape;1034;p214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214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6" name="Google Shape;1036;p214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214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Image Full">
  <p:cSld name="Quote 1 Image Full">
    <p:bg>
      <p:bgPr>
        <a:solidFill>
          <a:srgbClr val="DEDEDE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21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40" name="Google Shape;1040;p215"/>
          <p:cNvSpPr txBox="1"/>
          <p:nvPr>
            <p:ph idx="1" type="body"/>
          </p:nvPr>
        </p:nvSpPr>
        <p:spPr>
          <a:xfrm>
            <a:off x="0" y="1143000"/>
            <a:ext cx="4572000" cy="4572000"/>
          </a:xfrm>
          <a:prstGeom prst="rect">
            <a:avLst/>
          </a:prstGeom>
          <a:solidFill>
            <a:srgbClr val="E0301E"/>
          </a:solidFill>
          <a:ln>
            <a:noFill/>
          </a:ln>
        </p:spPr>
        <p:txBody>
          <a:bodyPr anchorCtr="0" anchor="t" bIns="180000" lIns="438900" spcFirstLastPara="1" rIns="252000" wrap="square" tIns="14400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0" sz="2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1" name="Google Shape;1041;p215"/>
          <p:cNvSpPr/>
          <p:nvPr/>
        </p:nvSpPr>
        <p:spPr>
          <a:xfrm>
            <a:off x="442913" y="1623703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15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3" name="Google Shape;1043;p215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4" name="Google Shape;1044;p215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Image Orange">
  <p:cSld name="Quote 1 Image Orange">
    <p:bg>
      <p:bgPr>
        <a:solidFill>
          <a:srgbClr val="D04A02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16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47" name="Google Shape;1047;p216"/>
          <p:cNvSpPr txBox="1"/>
          <p:nvPr>
            <p:ph idx="1" type="body"/>
          </p:nvPr>
        </p:nvSpPr>
        <p:spPr>
          <a:xfrm>
            <a:off x="442914" y="1714501"/>
            <a:ext cx="5299393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8" name="Google Shape;1048;p216"/>
          <p:cNvSpPr/>
          <p:nvPr/>
        </p:nvSpPr>
        <p:spPr>
          <a:xfrm>
            <a:off x="442913" y="687001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21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21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21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Image">
  <p:cSld name="Quote 1 Image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17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54" name="Google Shape;1054;p217"/>
          <p:cNvSpPr txBox="1"/>
          <p:nvPr>
            <p:ph idx="1" type="body"/>
          </p:nvPr>
        </p:nvSpPr>
        <p:spPr>
          <a:xfrm>
            <a:off x="442914" y="1714501"/>
            <a:ext cx="5299393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sz="3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9pPr>
          </a:lstStyle>
          <a:p/>
        </p:txBody>
      </p:sp>
      <p:sp>
        <p:nvSpPr>
          <p:cNvPr id="1055" name="Google Shape;1055;p217"/>
          <p:cNvSpPr/>
          <p:nvPr/>
        </p:nvSpPr>
        <p:spPr>
          <a:xfrm>
            <a:off x="442913" y="687001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17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57" name="Google Shape;1057;p217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8" name="Google Shape;1058;p217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Quote 2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218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sz="3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9pPr>
          </a:lstStyle>
          <a:p/>
        </p:txBody>
      </p:sp>
      <p:sp>
        <p:nvSpPr>
          <p:cNvPr id="1061" name="Google Shape;1061;p218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18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3" name="Google Shape;1063;p218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218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>
  <p:cSld name="Quote 2 Orange">
    <p:bg>
      <p:bgPr>
        <a:solidFill>
          <a:srgbClr val="D04A02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19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7" name="Google Shape;1067;p219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219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9" name="Google Shape;1069;p219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0" name="Google Shape;1070;p219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Red">
  <p:cSld name="Quote 2 Red">
    <p:bg>
      <p:bgPr>
        <a:solidFill>
          <a:srgbClr val="E0301E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220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3" name="Google Shape;1073;p220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220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5" name="Google Shape;1075;p220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6" name="Google Shape;1076;p220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Rose">
  <p:cSld name="Quote 2 Rose">
    <p:bg>
      <p:bgPr>
        <a:solidFill>
          <a:srgbClr val="DB536A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221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9" name="Google Shape;1079;p221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22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1" name="Google Shape;1081;p22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2" name="Google Shape;1082;p22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Grey">
  <p:cSld name="Quote 2 Grey">
    <p:bg>
      <p:bgPr>
        <a:solidFill>
          <a:srgbClr val="464646"/>
        </a:solidFill>
      </p:bgPr>
    </p:bg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222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5" name="Google Shape;1085;p222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22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7" name="Google Shape;1087;p22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8" name="Google Shape;1088;p22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223"/>
          <p:cNvSpPr txBox="1"/>
          <p:nvPr>
            <p:ph type="title"/>
          </p:nvPr>
        </p:nvSpPr>
        <p:spPr>
          <a:xfrm>
            <a:off x="4951413" y="2103440"/>
            <a:ext cx="4936659" cy="256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1" name="Google Shape;1091;p223"/>
          <p:cNvSpPr txBox="1"/>
          <p:nvPr>
            <p:ph idx="1" type="subTitle"/>
          </p:nvPr>
        </p:nvSpPr>
        <p:spPr>
          <a:xfrm>
            <a:off x="442913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b="0" sz="64998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5"/>
          <p:cNvSpPr txBox="1"/>
          <p:nvPr>
            <p:ph idx="1" type="body"/>
          </p:nvPr>
        </p:nvSpPr>
        <p:spPr>
          <a:xfrm>
            <a:off x="4175787" y="242176"/>
            <a:ext cx="8016213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65"/>
          <p:cNvSpPr txBox="1"/>
          <p:nvPr>
            <p:ph idx="2" type="body"/>
          </p:nvPr>
        </p:nvSpPr>
        <p:spPr>
          <a:xfrm>
            <a:off x="4175787" y="1010261"/>
            <a:ext cx="8016213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165"/>
          <p:cNvSpPr/>
          <p:nvPr>
            <p:ph idx="3" type="pic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165"/>
          <p:cNvSpPr/>
          <p:nvPr>
            <p:ph idx="4" type="pic"/>
          </p:nvPr>
        </p:nvSpPr>
        <p:spPr>
          <a:xfrm>
            <a:off x="4195293" y="1508787"/>
            <a:ext cx="4079776" cy="53492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ed" showMasterSp="0">
  <p:cSld name="Section Header Red">
    <p:bg>
      <p:bgPr>
        <a:solidFill>
          <a:srgbClr val="E0301E"/>
        </a:solid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24"/>
          <p:cNvSpPr txBox="1"/>
          <p:nvPr>
            <p:ph type="title"/>
          </p:nvPr>
        </p:nvSpPr>
        <p:spPr>
          <a:xfrm>
            <a:off x="4951413" y="2103440"/>
            <a:ext cx="4936659" cy="256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224"/>
          <p:cNvSpPr txBox="1"/>
          <p:nvPr>
            <p:ph idx="1" type="subTitle"/>
          </p:nvPr>
        </p:nvSpPr>
        <p:spPr>
          <a:xfrm>
            <a:off x="442913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b="0" sz="64998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ose" showMasterSp="0">
  <p:cSld name="Section Header Rose">
    <p:bg>
      <p:bgPr>
        <a:solidFill>
          <a:srgbClr val="DB536A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225"/>
          <p:cNvSpPr txBox="1"/>
          <p:nvPr>
            <p:ph type="title"/>
          </p:nvPr>
        </p:nvSpPr>
        <p:spPr>
          <a:xfrm>
            <a:off x="4951413" y="2103440"/>
            <a:ext cx="4936659" cy="256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225"/>
          <p:cNvSpPr txBox="1"/>
          <p:nvPr>
            <p:ph idx="1" type="subTitle"/>
          </p:nvPr>
        </p:nvSpPr>
        <p:spPr>
          <a:xfrm>
            <a:off x="442913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b="0" sz="64998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ey" showMasterSp="0">
  <p:cSld name="Section Header Grey">
    <p:bg>
      <p:bgPr>
        <a:solidFill>
          <a:srgbClr val="464646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226"/>
          <p:cNvSpPr txBox="1"/>
          <p:nvPr>
            <p:ph type="title"/>
          </p:nvPr>
        </p:nvSpPr>
        <p:spPr>
          <a:xfrm>
            <a:off x="4951413" y="2103440"/>
            <a:ext cx="4936659" cy="256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26"/>
          <p:cNvSpPr txBox="1"/>
          <p:nvPr>
            <p:ph idx="1" type="subTitle"/>
          </p:nvPr>
        </p:nvSpPr>
        <p:spPr>
          <a:xfrm>
            <a:off x="442913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b="0" sz="64998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 Manual" showMasterSp="0">
  <p:cSld name="Section Header Orange Manual">
    <p:bg>
      <p:bgPr>
        <a:solidFill>
          <a:srgbClr val="D04A02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27"/>
          <p:cNvSpPr txBox="1"/>
          <p:nvPr>
            <p:ph type="title"/>
          </p:nvPr>
        </p:nvSpPr>
        <p:spPr>
          <a:xfrm>
            <a:off x="442914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b="0" sz="1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ed Manual" showMasterSp="0">
  <p:cSld name="Section Header Red Manual">
    <p:bg>
      <p:bgPr>
        <a:solidFill>
          <a:srgbClr val="E0301E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228"/>
          <p:cNvSpPr txBox="1"/>
          <p:nvPr>
            <p:ph type="title"/>
          </p:nvPr>
        </p:nvSpPr>
        <p:spPr>
          <a:xfrm>
            <a:off x="442914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b="0" sz="1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ose Manual" showMasterSp="0">
  <p:cSld name="Section Header Rose Manual">
    <p:bg>
      <p:bgPr>
        <a:solidFill>
          <a:srgbClr val="DB536A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29"/>
          <p:cNvSpPr txBox="1"/>
          <p:nvPr>
            <p:ph type="title"/>
          </p:nvPr>
        </p:nvSpPr>
        <p:spPr>
          <a:xfrm>
            <a:off x="442914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b="0" sz="1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ey Manual" showMasterSp="0">
  <p:cSld name="Section Header Grey Manual">
    <p:bg>
      <p:bgPr>
        <a:solidFill>
          <a:srgbClr val="464646"/>
        </a:solidFill>
      </p:bgPr>
    </p:bg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30"/>
          <p:cNvSpPr txBox="1"/>
          <p:nvPr>
            <p:ph type="title"/>
          </p:nvPr>
        </p:nvSpPr>
        <p:spPr>
          <a:xfrm>
            <a:off x="442914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b="0" sz="1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231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1" name="Google Shape;1111;p23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12" name="Google Shape;1112;p23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3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3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16" name="Google Shape;1116;p23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7" name="Google Shape;1117;p23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Dark" showMasterSp="0">
  <p:cSld name="Thank You Dark">
    <p:bg>
      <p:bgPr>
        <a:solidFill>
          <a:srgbClr val="464646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233"/>
          <p:cNvSpPr/>
          <p:nvPr/>
        </p:nvSpPr>
        <p:spPr>
          <a:xfrm>
            <a:off x="0" y="4940853"/>
            <a:ext cx="12192000" cy="1917147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233"/>
          <p:cNvSpPr txBox="1"/>
          <p:nvPr>
            <p:ph type="ctrTitle"/>
          </p:nvPr>
        </p:nvSpPr>
        <p:spPr>
          <a:xfrm>
            <a:off x="442914" y="428625"/>
            <a:ext cx="5473699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Georgia"/>
              <a:buNone/>
              <a:defRPr sz="5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233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233"/>
          <p:cNvSpPr txBox="1"/>
          <p:nvPr>
            <p:ph idx="1" type="body"/>
          </p:nvPr>
        </p:nvSpPr>
        <p:spPr>
          <a:xfrm>
            <a:off x="442912" y="5259600"/>
            <a:ext cx="11306176" cy="14516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3" name="Google Shape;1123;p233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233"/>
          <p:cNvSpPr txBox="1"/>
          <p:nvPr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I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pwc.com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6"/>
          <p:cNvSpPr/>
          <p:nvPr/>
        </p:nvSpPr>
        <p:spPr>
          <a:xfrm>
            <a:off x="0" y="548680"/>
            <a:ext cx="8592277" cy="576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6"/>
          <p:cNvSpPr/>
          <p:nvPr>
            <p:ph idx="2" type="pic"/>
          </p:nvPr>
        </p:nvSpPr>
        <p:spPr>
          <a:xfrm>
            <a:off x="180829" y="260650"/>
            <a:ext cx="2592288" cy="63367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7" name="Google Shape;107;p166"/>
          <p:cNvSpPr/>
          <p:nvPr>
            <p:ph idx="3" type="pic"/>
          </p:nvPr>
        </p:nvSpPr>
        <p:spPr>
          <a:xfrm>
            <a:off x="2965139" y="260650"/>
            <a:ext cx="2592288" cy="63367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166"/>
          <p:cNvSpPr/>
          <p:nvPr>
            <p:ph idx="4" type="pic"/>
          </p:nvPr>
        </p:nvSpPr>
        <p:spPr>
          <a:xfrm>
            <a:off x="5749448" y="260650"/>
            <a:ext cx="2592288" cy="63367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Light" showMasterSp="0">
  <p:cSld name="Thank You Light">
    <p:bg>
      <p:bgPr>
        <a:solidFill>
          <a:schemeClr val="lt1"/>
        </a:solidFill>
      </p:bgPr>
    </p:bg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34"/>
          <p:cNvSpPr txBox="1"/>
          <p:nvPr>
            <p:ph type="ctrTitle"/>
          </p:nvPr>
        </p:nvSpPr>
        <p:spPr>
          <a:xfrm>
            <a:off x="442914" y="428625"/>
            <a:ext cx="5473699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Georgia"/>
              <a:buNone/>
              <a:defRPr sz="5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35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9" name="Google Shape;1129;p235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130" name="Google Shape;1130;p235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33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7"/>
          <p:cNvSpPr txBox="1"/>
          <p:nvPr>
            <p:ph idx="1" type="body"/>
          </p:nvPr>
        </p:nvSpPr>
        <p:spPr>
          <a:xfrm>
            <a:off x="527381" y="4389107"/>
            <a:ext cx="11664619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167"/>
          <p:cNvSpPr txBox="1"/>
          <p:nvPr>
            <p:ph idx="2" type="body"/>
          </p:nvPr>
        </p:nvSpPr>
        <p:spPr>
          <a:xfrm>
            <a:off x="527381" y="5157192"/>
            <a:ext cx="11664619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167"/>
          <p:cNvSpPr/>
          <p:nvPr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7"/>
          <p:cNvSpPr/>
          <p:nvPr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67"/>
          <p:cNvSpPr/>
          <p:nvPr>
            <p:ph idx="3" type="pic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167"/>
          <p:cNvSpPr/>
          <p:nvPr>
            <p:ph idx="4" type="pic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6" name="Google Shape;116;p167"/>
          <p:cNvSpPr/>
          <p:nvPr>
            <p:ph idx="5" type="pic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167"/>
          <p:cNvSpPr/>
          <p:nvPr>
            <p:ph idx="6" type="pic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" name="Google Shape;118;p167"/>
          <p:cNvSpPr/>
          <p:nvPr>
            <p:ph idx="7" type="pic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8"/>
          <p:cNvSpPr txBox="1"/>
          <p:nvPr>
            <p:ph idx="1" type="body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5"/>
          <p:cNvSpPr/>
          <p:nvPr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24" name="Google Shape;24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645" y="1250975"/>
            <a:ext cx="2112235" cy="4687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25" name="Google Shape;25;p145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1052646" y="1250975"/>
            <a:ext cx="1056117" cy="4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9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69"/>
          <p:cNvSpPr/>
          <p:nvPr/>
        </p:nvSpPr>
        <p:spPr>
          <a:xfrm>
            <a:off x="472011" y="1508786"/>
            <a:ext cx="3799787" cy="4865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9"/>
          <p:cNvSpPr/>
          <p:nvPr/>
        </p:nvSpPr>
        <p:spPr>
          <a:xfrm>
            <a:off x="709243" y="1796667"/>
            <a:ext cx="144693" cy="4320631"/>
          </a:xfrm>
          <a:prstGeom prst="roundRect">
            <a:avLst>
              <a:gd fmla="val 50000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9"/>
          <p:cNvSpPr/>
          <p:nvPr/>
        </p:nvSpPr>
        <p:spPr>
          <a:xfrm rot="5400000">
            <a:off x="3456857" y="1650935"/>
            <a:ext cx="669775" cy="669775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117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27"/>
          <p:cNvSpPr/>
          <p:nvPr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7"/>
          <p:cNvSpPr/>
          <p:nvPr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">
  <p:cSld name="Big Image">
    <p:bg>
      <p:bgPr>
        <a:solidFill>
          <a:srgbClr val="2A95B7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ene_trans.png" id="133" name="Google Shape;13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/>
          <p:nvPr>
            <p:ph idx="12" type="sldNum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2352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67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asic Layout">
  <p:cSld name="4_Basic 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2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140" name="Google Shape;14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645" y="1250975"/>
            <a:ext cx="2112235" cy="4687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141" name="Google Shape;14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646" y="1250975"/>
            <a:ext cx="1056117" cy="4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Layout">
  <p:cSld name="1_Agenda Layou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0"/>
          <p:cNvSpPr/>
          <p:nvPr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144" name="Google Shape;14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314" y="3909054"/>
            <a:ext cx="1260665" cy="27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/>
          <p:nvPr/>
        </p:nvSpPr>
        <p:spPr>
          <a:xfrm>
            <a:off x="0" y="4533123"/>
            <a:ext cx="12192000" cy="2324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1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31"/>
          <p:cNvSpPr/>
          <p:nvPr/>
        </p:nvSpPr>
        <p:spPr>
          <a:xfrm>
            <a:off x="5391415" y="3813043"/>
            <a:ext cx="1440160" cy="1440160"/>
          </a:xfrm>
          <a:prstGeom prst="ellipse">
            <a:avLst/>
          </a:prstGeom>
          <a:solidFill>
            <a:schemeClr val="accent1"/>
          </a:solidFill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150" name="Google Shape;15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7409" y="4013590"/>
            <a:ext cx="468171" cy="103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/>
          <p:nvPr/>
        </p:nvSpPr>
        <p:spPr>
          <a:xfrm>
            <a:off x="191344" y="123479"/>
            <a:ext cx="11809312" cy="6611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3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3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3"/>
          <p:cNvSpPr/>
          <p:nvPr>
            <p:ph idx="3" type="pic"/>
          </p:nvPr>
        </p:nvSpPr>
        <p:spPr>
          <a:xfrm>
            <a:off x="0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6" name="Google Shape;156;p33"/>
          <p:cNvSpPr/>
          <p:nvPr>
            <p:ph idx="4" type="pic"/>
          </p:nvPr>
        </p:nvSpPr>
        <p:spPr>
          <a:xfrm>
            <a:off x="3103893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7" name="Google Shape;157;p33"/>
          <p:cNvSpPr/>
          <p:nvPr>
            <p:ph idx="5" type="pic"/>
          </p:nvPr>
        </p:nvSpPr>
        <p:spPr>
          <a:xfrm>
            <a:off x="6207787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8" name="Google Shape;158;p33"/>
          <p:cNvSpPr/>
          <p:nvPr>
            <p:ph idx="6" type="pic"/>
          </p:nvPr>
        </p:nvSpPr>
        <p:spPr>
          <a:xfrm>
            <a:off x="9311680" y="1797032"/>
            <a:ext cx="2880320" cy="24960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9" name="Google Shape;159;p33"/>
          <p:cNvSpPr/>
          <p:nvPr/>
        </p:nvSpPr>
        <p:spPr>
          <a:xfrm>
            <a:off x="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/>
          <p:nvPr/>
        </p:nvSpPr>
        <p:spPr>
          <a:xfrm>
            <a:off x="310400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3"/>
          <p:cNvSpPr/>
          <p:nvPr/>
        </p:nvSpPr>
        <p:spPr>
          <a:xfrm>
            <a:off x="620800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3"/>
          <p:cNvSpPr/>
          <p:nvPr/>
        </p:nvSpPr>
        <p:spPr>
          <a:xfrm>
            <a:off x="9312000" y="4293096"/>
            <a:ext cx="2880000" cy="21122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0" y="3909485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:\Fullppt\005-PNG이미지\노트북.png" id="167" name="Google Shape;16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7701" y="1508787"/>
            <a:ext cx="9640360" cy="49032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>
            <p:ph idx="3" type="pic"/>
          </p:nvPr>
        </p:nvSpPr>
        <p:spPr>
          <a:xfrm>
            <a:off x="6017974" y="2168343"/>
            <a:ext cx="4620289" cy="341680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9" name="Google Shape;169;p34"/>
          <p:cNvSpPr/>
          <p:nvPr/>
        </p:nvSpPr>
        <p:spPr>
          <a:xfrm>
            <a:off x="623392" y="4485118"/>
            <a:ext cx="4032448" cy="13441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mages and Contents Layout">
  <p:cSld name="2_Images and Contents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0" y="242176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35"/>
          <p:cNvSpPr txBox="1"/>
          <p:nvPr>
            <p:ph idx="2" type="body"/>
          </p:nvPr>
        </p:nvSpPr>
        <p:spPr>
          <a:xfrm>
            <a:off x="0" y="1010261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5"/>
          <p:cNvSpPr/>
          <p:nvPr/>
        </p:nvSpPr>
        <p:spPr>
          <a:xfrm>
            <a:off x="0" y="2346339"/>
            <a:ext cx="12192000" cy="29485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Fullppt\PNG이미지\핸드폰2.png" id="174" name="Google Shape;17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0944" y="1389641"/>
            <a:ext cx="3825696" cy="46328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5"/>
          <p:cNvSpPr/>
          <p:nvPr>
            <p:ph idx="3" type="pic"/>
          </p:nvPr>
        </p:nvSpPr>
        <p:spPr>
          <a:xfrm>
            <a:off x="9840416" y="1566977"/>
            <a:ext cx="1344149" cy="34081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6" name="Google Shape;176;p35"/>
          <p:cNvSpPr/>
          <p:nvPr>
            <p:ph idx="4" type="pic"/>
          </p:nvPr>
        </p:nvSpPr>
        <p:spPr>
          <a:xfrm>
            <a:off x="7524359" y="1681512"/>
            <a:ext cx="2206355" cy="340813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Layout">
  <p:cSld name="1_Agenda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9"/>
          <p:cNvSpPr/>
          <p:nvPr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29" name="Google Shape;29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314" y="3909054"/>
            <a:ext cx="1260665" cy="27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/>
          <p:nvPr>
            <p:ph idx="2" type="pic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9" name="Google Shape;179;p36"/>
          <p:cNvSpPr/>
          <p:nvPr/>
        </p:nvSpPr>
        <p:spPr>
          <a:xfrm>
            <a:off x="6480043" y="0"/>
            <a:ext cx="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6"/>
          <p:cNvSpPr/>
          <p:nvPr/>
        </p:nvSpPr>
        <p:spPr>
          <a:xfrm>
            <a:off x="6528043" y="1749000"/>
            <a:ext cx="240000" cy="3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solidFill>
          <a:schemeClr val="accen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/>
          <p:nvPr>
            <p:ph idx="2" type="pic"/>
          </p:nvPr>
        </p:nvSpPr>
        <p:spPr>
          <a:xfrm>
            <a:off x="0" y="-1"/>
            <a:ext cx="12192000" cy="410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 txBox="1"/>
          <p:nvPr>
            <p:ph idx="1" type="body"/>
          </p:nvPr>
        </p:nvSpPr>
        <p:spPr>
          <a:xfrm>
            <a:off x="4175787" y="242176"/>
            <a:ext cx="8016213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38"/>
          <p:cNvSpPr txBox="1"/>
          <p:nvPr>
            <p:ph idx="2" type="body"/>
          </p:nvPr>
        </p:nvSpPr>
        <p:spPr>
          <a:xfrm>
            <a:off x="4175787" y="1010261"/>
            <a:ext cx="8016213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38"/>
          <p:cNvSpPr/>
          <p:nvPr>
            <p:ph idx="3" type="pic"/>
          </p:nvPr>
        </p:nvSpPr>
        <p:spPr>
          <a:xfrm>
            <a:off x="0" y="-1"/>
            <a:ext cx="4079776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38"/>
          <p:cNvSpPr/>
          <p:nvPr>
            <p:ph idx="4" type="pic"/>
          </p:nvPr>
        </p:nvSpPr>
        <p:spPr>
          <a:xfrm>
            <a:off x="4195293" y="1508787"/>
            <a:ext cx="4079776" cy="53492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/>
          <p:nvPr/>
        </p:nvSpPr>
        <p:spPr>
          <a:xfrm>
            <a:off x="0" y="548680"/>
            <a:ext cx="8592277" cy="5760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9"/>
          <p:cNvSpPr/>
          <p:nvPr>
            <p:ph idx="2" type="pic"/>
          </p:nvPr>
        </p:nvSpPr>
        <p:spPr>
          <a:xfrm>
            <a:off x="180829" y="260650"/>
            <a:ext cx="2592288" cy="63367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1" name="Google Shape;191;p39"/>
          <p:cNvSpPr/>
          <p:nvPr>
            <p:ph idx="3" type="pic"/>
          </p:nvPr>
        </p:nvSpPr>
        <p:spPr>
          <a:xfrm>
            <a:off x="2965139" y="260650"/>
            <a:ext cx="2592288" cy="63367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2" name="Google Shape;192;p39"/>
          <p:cNvSpPr/>
          <p:nvPr>
            <p:ph idx="4" type="pic"/>
          </p:nvPr>
        </p:nvSpPr>
        <p:spPr>
          <a:xfrm>
            <a:off x="5749448" y="260650"/>
            <a:ext cx="2592288" cy="63367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bg>
      <p:bgPr>
        <a:solidFill>
          <a:schemeClr val="accen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/>
          <p:nvPr>
            <p:ph idx="2" type="pic"/>
          </p:nvPr>
        </p:nvSpPr>
        <p:spPr>
          <a:xfrm>
            <a:off x="8592277" y="356659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5" name="Google Shape;195;p40"/>
          <p:cNvSpPr/>
          <p:nvPr>
            <p:ph idx="3" type="pic"/>
          </p:nvPr>
        </p:nvSpPr>
        <p:spPr>
          <a:xfrm>
            <a:off x="8592277" y="3621021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6" name="Google Shape;196;p40"/>
          <p:cNvSpPr/>
          <p:nvPr>
            <p:ph idx="4" type="pic"/>
          </p:nvPr>
        </p:nvSpPr>
        <p:spPr>
          <a:xfrm>
            <a:off x="5314951" y="356659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97" name="Google Shape;197;p40"/>
          <p:cNvSpPr/>
          <p:nvPr>
            <p:ph idx="5" type="pic"/>
          </p:nvPr>
        </p:nvSpPr>
        <p:spPr>
          <a:xfrm>
            <a:off x="5314951" y="3621021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s and Contents Layout">
  <p:cSld name="8_Images and Contents Layou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527381" y="4389107"/>
            <a:ext cx="11664619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41"/>
          <p:cNvSpPr txBox="1"/>
          <p:nvPr>
            <p:ph idx="2" type="body"/>
          </p:nvPr>
        </p:nvSpPr>
        <p:spPr>
          <a:xfrm>
            <a:off x="527381" y="5157192"/>
            <a:ext cx="11664619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1"/>
          <p:cNvSpPr/>
          <p:nvPr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1"/>
          <p:cNvSpPr/>
          <p:nvPr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1"/>
          <p:cNvSpPr/>
          <p:nvPr>
            <p:ph idx="3" type="pic"/>
          </p:nvPr>
        </p:nvSpPr>
        <p:spPr>
          <a:xfrm>
            <a:off x="623392" y="452669"/>
            <a:ext cx="4416171" cy="374409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4" name="Google Shape;204;p41"/>
          <p:cNvSpPr/>
          <p:nvPr>
            <p:ph idx="4" type="pic"/>
          </p:nvPr>
        </p:nvSpPr>
        <p:spPr>
          <a:xfrm>
            <a:off x="5327915" y="452669"/>
            <a:ext cx="6240693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5" name="Google Shape;205;p41"/>
          <p:cNvSpPr/>
          <p:nvPr>
            <p:ph idx="5" type="pic"/>
          </p:nvPr>
        </p:nvSpPr>
        <p:spPr>
          <a:xfrm>
            <a:off x="5327915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6" name="Google Shape;206;p41"/>
          <p:cNvSpPr/>
          <p:nvPr>
            <p:ph idx="6" type="pic"/>
          </p:nvPr>
        </p:nvSpPr>
        <p:spPr>
          <a:xfrm>
            <a:off x="7488261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07" name="Google Shape;207;p41"/>
          <p:cNvSpPr/>
          <p:nvPr>
            <p:ph idx="7" type="pic"/>
          </p:nvPr>
        </p:nvSpPr>
        <p:spPr>
          <a:xfrm>
            <a:off x="9648608" y="2420765"/>
            <a:ext cx="1920000" cy="177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apes sets layout">
  <p:cSld name="shapes se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idx="1" type="body"/>
          </p:nvPr>
        </p:nvSpPr>
        <p:spPr>
          <a:xfrm>
            <a:off x="323528" y="12347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3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43"/>
          <p:cNvSpPr/>
          <p:nvPr/>
        </p:nvSpPr>
        <p:spPr>
          <a:xfrm>
            <a:off x="472011" y="1508786"/>
            <a:ext cx="3799787" cy="4865561"/>
          </a:xfrm>
          <a:prstGeom prst="roundRect">
            <a:avLst>
              <a:gd fmla="val 3968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3"/>
          <p:cNvSpPr/>
          <p:nvPr/>
        </p:nvSpPr>
        <p:spPr>
          <a:xfrm>
            <a:off x="709243" y="1796667"/>
            <a:ext cx="144693" cy="4320631"/>
          </a:xfrm>
          <a:prstGeom prst="roundRect">
            <a:avLst>
              <a:gd fmla="val 50000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3"/>
          <p:cNvSpPr/>
          <p:nvPr/>
        </p:nvSpPr>
        <p:spPr>
          <a:xfrm rot="5400000">
            <a:off x="3456857" y="1650935"/>
            <a:ext cx="669775" cy="669775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078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0"/>
          <p:cNvSpPr txBox="1"/>
          <p:nvPr>
            <p:ph idx="1" type="body"/>
          </p:nvPr>
        </p:nvSpPr>
        <p:spPr>
          <a:xfrm>
            <a:off x="442914" y="2103120"/>
            <a:ext cx="11306175" cy="40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eorgia"/>
              <a:buAutoNum type="arabicPeriod"/>
              <a:defRPr b="0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eorgia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223" name="Google Shape;223;p60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60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25" name="Google Shape;225;p60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60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  <a:defRPr b="0" sz="4800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67"/>
              <a:buNone/>
              <a:defRPr b="0" sz="1867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5"/>
          <p:cNvSpPr/>
          <p:nvPr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0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150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150"/>
          <p:cNvSpPr/>
          <p:nvPr/>
        </p:nvSpPr>
        <p:spPr>
          <a:xfrm>
            <a:off x="0" y="6618000"/>
            <a:ext cx="12192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50"/>
          <p:cNvSpPr/>
          <p:nvPr/>
        </p:nvSpPr>
        <p:spPr>
          <a:xfrm>
            <a:off x="0" y="0"/>
            <a:ext cx="12192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Layout">
  <p:cSld name="1_Agenda Layou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1"/>
          <p:cNvSpPr/>
          <p:nvPr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234" name="Google Shape;234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314" y="3909054"/>
            <a:ext cx="1260665" cy="279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 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/>
          <p:nvPr/>
        </p:nvSpPr>
        <p:spPr>
          <a:xfrm>
            <a:off x="0" y="0"/>
            <a:ext cx="8096251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5"/>
          <p:cNvSpPr/>
          <p:nvPr/>
        </p:nvSpPr>
        <p:spPr>
          <a:xfrm>
            <a:off x="0" y="3429000"/>
            <a:ext cx="8096251" cy="1143000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5"/>
          <p:cNvSpPr/>
          <p:nvPr/>
        </p:nvSpPr>
        <p:spPr>
          <a:xfrm>
            <a:off x="8096250" y="0"/>
            <a:ext cx="4095751" cy="3429000"/>
          </a:xfrm>
          <a:prstGeom prst="rect">
            <a:avLst/>
          </a:prstGeom>
          <a:solidFill>
            <a:srgbClr val="EB8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5"/>
          <p:cNvSpPr txBox="1"/>
          <p:nvPr>
            <p:ph type="ctrTitle"/>
          </p:nvPr>
        </p:nvSpPr>
        <p:spPr>
          <a:xfrm>
            <a:off x="442913" y="428625"/>
            <a:ext cx="7418388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5"/>
          <p:cNvSpPr txBox="1"/>
          <p:nvPr>
            <p:ph idx="1" type="subTitle"/>
          </p:nvPr>
        </p:nvSpPr>
        <p:spPr>
          <a:xfrm>
            <a:off x="442915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1" name="Google Shape;24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Grey" showMasterSp="0">
  <p:cSld name="Title Slide 1 Gre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/>
          <p:nvPr/>
        </p:nvSpPr>
        <p:spPr>
          <a:xfrm>
            <a:off x="0" y="0"/>
            <a:ext cx="8096251" cy="3429000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6"/>
          <p:cNvSpPr/>
          <p:nvPr/>
        </p:nvSpPr>
        <p:spPr>
          <a:xfrm>
            <a:off x="0" y="3429000"/>
            <a:ext cx="8096251" cy="1143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6"/>
          <p:cNvSpPr/>
          <p:nvPr/>
        </p:nvSpPr>
        <p:spPr>
          <a:xfrm>
            <a:off x="8096250" y="0"/>
            <a:ext cx="4095751" cy="3429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6"/>
          <p:cNvSpPr txBox="1"/>
          <p:nvPr>
            <p:ph type="ctrTitle"/>
          </p:nvPr>
        </p:nvSpPr>
        <p:spPr>
          <a:xfrm>
            <a:off x="442913" y="428625"/>
            <a:ext cx="7418388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6"/>
          <p:cNvSpPr txBox="1"/>
          <p:nvPr>
            <p:ph idx="1" type="subTitle"/>
          </p:nvPr>
        </p:nvSpPr>
        <p:spPr>
          <a:xfrm>
            <a:off x="442915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8" name="Google Shape;24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Dark Grey" showMasterSp="0">
  <p:cSld name="Title Slide 1 Dark Gre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/>
          <p:nvPr/>
        </p:nvSpPr>
        <p:spPr>
          <a:xfrm>
            <a:off x="0" y="0"/>
            <a:ext cx="8096251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7"/>
          <p:cNvSpPr/>
          <p:nvPr/>
        </p:nvSpPr>
        <p:spPr>
          <a:xfrm>
            <a:off x="0" y="3429000"/>
            <a:ext cx="8096251" cy="1143000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7"/>
          <p:cNvSpPr/>
          <p:nvPr/>
        </p:nvSpPr>
        <p:spPr>
          <a:xfrm>
            <a:off x="8096250" y="0"/>
            <a:ext cx="4095751" cy="3429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7"/>
          <p:cNvSpPr txBox="1"/>
          <p:nvPr>
            <p:ph type="ctrTitle"/>
          </p:nvPr>
        </p:nvSpPr>
        <p:spPr>
          <a:xfrm>
            <a:off x="442913" y="428625"/>
            <a:ext cx="7418388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7"/>
          <p:cNvSpPr txBox="1"/>
          <p:nvPr>
            <p:ph idx="1" type="subTitle"/>
          </p:nvPr>
        </p:nvSpPr>
        <p:spPr>
          <a:xfrm>
            <a:off x="442915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5" name="Google Shape;25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l Grey" showMasterSp="0">
  <p:cSld name="Title Slide All Grey">
    <p:bg>
      <p:bgPr>
        <a:solidFill>
          <a:srgbClr val="464646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>
            <p:ph type="ctrTitle"/>
          </p:nvPr>
        </p:nvSpPr>
        <p:spPr>
          <a:xfrm>
            <a:off x="442913" y="428625"/>
            <a:ext cx="7418388" cy="242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8"/>
          <p:cNvSpPr txBox="1"/>
          <p:nvPr>
            <p:ph idx="1" type="subTitle"/>
          </p:nvPr>
        </p:nvSpPr>
        <p:spPr>
          <a:xfrm>
            <a:off x="442914" y="3749040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9" name="Google Shape;25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2"/>
            <a:ext cx="1636776" cy="1351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 showMasterSp="0">
  <p:cSld name="Title Slide 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0"/>
          <p:cNvSpPr/>
          <p:nvPr>
            <p:ph idx="2" type="pic"/>
          </p:nvPr>
        </p:nvSpPr>
        <p:spPr>
          <a:xfrm>
            <a:off x="6096000" y="1"/>
            <a:ext cx="6096000" cy="4575812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262" name="Google Shape;262;p50"/>
          <p:cNvSpPr/>
          <p:nvPr/>
        </p:nvSpPr>
        <p:spPr>
          <a:xfrm>
            <a:off x="0" y="1"/>
            <a:ext cx="6096000" cy="4575812"/>
          </a:xfrm>
          <a:prstGeom prst="rect">
            <a:avLst/>
          </a:prstGeom>
          <a:solidFill>
            <a:srgbClr val="2D2D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0"/>
          <p:cNvSpPr/>
          <p:nvPr/>
        </p:nvSpPr>
        <p:spPr>
          <a:xfrm>
            <a:off x="0" y="4575813"/>
            <a:ext cx="6096000" cy="22821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0"/>
          <p:cNvSpPr txBox="1"/>
          <p:nvPr>
            <p:ph type="ctrTitle"/>
          </p:nvPr>
        </p:nvSpPr>
        <p:spPr>
          <a:xfrm>
            <a:off x="442914" y="428626"/>
            <a:ext cx="5473700" cy="20669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442914" y="5101595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6" name="Google Shape;26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37737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ines" showMasterSp="0">
  <p:cSld name="Title Slide Lines">
    <p:bg>
      <p:bgPr>
        <a:solidFill>
          <a:srgbClr val="DEDEDE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269" name="Google Shape;269;p5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70" name="Google Shape;270;p51"/>
            <p:cNvGrpSpPr/>
            <p:nvPr/>
          </p:nvGrpSpPr>
          <p:grpSpPr>
            <a:xfrm>
              <a:off x="0" y="0"/>
              <a:ext cx="12192000" cy="6858000"/>
              <a:chOff x="152400" y="152400"/>
              <a:chExt cx="12196763" cy="6862763"/>
            </a:xfrm>
          </p:grpSpPr>
          <p:sp>
            <p:nvSpPr>
              <p:cNvPr id="271" name="Google Shape;271;p51"/>
              <p:cNvSpPr/>
              <p:nvPr/>
            </p:nvSpPr>
            <p:spPr>
              <a:xfrm>
                <a:off x="152400" y="3775075"/>
                <a:ext cx="9142413" cy="777875"/>
              </a:xfrm>
              <a:custGeom>
                <a:rect b="b" l="l" r="r" t="t"/>
                <a:pathLst>
                  <a:path extrusionOk="0" h="1632" w="7908">
                    <a:moveTo>
                      <a:pt x="0" y="0"/>
                    </a:moveTo>
                    <a:lnTo>
                      <a:pt x="0" y="0"/>
                    </a:lnTo>
                    <a:lnTo>
                      <a:pt x="7908" y="0"/>
                    </a:lnTo>
                    <a:lnTo>
                      <a:pt x="7908" y="1632"/>
                    </a:lnTo>
                    <a:lnTo>
                      <a:pt x="0" y="16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04A0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51"/>
              <p:cNvSpPr/>
              <p:nvPr/>
            </p:nvSpPr>
            <p:spPr>
              <a:xfrm>
                <a:off x="152400" y="152400"/>
                <a:ext cx="12196763" cy="6862763"/>
              </a:xfrm>
              <a:custGeom>
                <a:rect b="b" l="l" r="r" t="t"/>
                <a:pathLst>
                  <a:path extrusionOk="0" h="14399" w="25599">
                    <a:moveTo>
                      <a:pt x="19187" y="0"/>
                    </a:moveTo>
                    <a:lnTo>
                      <a:pt x="19187" y="0"/>
                    </a:lnTo>
                    <a:lnTo>
                      <a:pt x="19187" y="6949"/>
                    </a:lnTo>
                    <a:lnTo>
                      <a:pt x="0" y="6949"/>
                    </a:lnTo>
                    <a:lnTo>
                      <a:pt x="0" y="7602"/>
                    </a:lnTo>
                    <a:lnTo>
                      <a:pt x="19187" y="7602"/>
                    </a:lnTo>
                    <a:lnTo>
                      <a:pt x="19187" y="9234"/>
                    </a:lnTo>
                    <a:lnTo>
                      <a:pt x="0" y="9234"/>
                    </a:lnTo>
                    <a:lnTo>
                      <a:pt x="0" y="9887"/>
                    </a:lnTo>
                    <a:lnTo>
                      <a:pt x="19187" y="9887"/>
                    </a:lnTo>
                    <a:lnTo>
                      <a:pt x="19187" y="14399"/>
                    </a:lnTo>
                    <a:lnTo>
                      <a:pt x="19839" y="14399"/>
                    </a:lnTo>
                    <a:lnTo>
                      <a:pt x="19839" y="9887"/>
                    </a:lnTo>
                    <a:lnTo>
                      <a:pt x="25599" y="9887"/>
                    </a:lnTo>
                    <a:lnTo>
                      <a:pt x="25599" y="9234"/>
                    </a:lnTo>
                    <a:lnTo>
                      <a:pt x="19839" y="9234"/>
                    </a:lnTo>
                    <a:lnTo>
                      <a:pt x="19839" y="7602"/>
                    </a:lnTo>
                    <a:lnTo>
                      <a:pt x="25599" y="7602"/>
                    </a:lnTo>
                    <a:lnTo>
                      <a:pt x="25599" y="6949"/>
                    </a:lnTo>
                    <a:lnTo>
                      <a:pt x="19839" y="6949"/>
                    </a:lnTo>
                    <a:lnTo>
                      <a:pt x="19839" y="0"/>
                    </a:lnTo>
                    <a:lnTo>
                      <a:pt x="191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73" name="Google Shape;273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51"/>
          <p:cNvSpPr txBox="1"/>
          <p:nvPr>
            <p:ph idx="1" type="subTitle"/>
          </p:nvPr>
        </p:nvSpPr>
        <p:spPr>
          <a:xfrm>
            <a:off x="442914" y="3713607"/>
            <a:ext cx="5473699" cy="592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51"/>
          <p:cNvSpPr txBox="1"/>
          <p:nvPr>
            <p:ph type="ctrTitle"/>
          </p:nvPr>
        </p:nvSpPr>
        <p:spPr>
          <a:xfrm>
            <a:off x="442913" y="428626"/>
            <a:ext cx="7418387" cy="1884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Georgia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ines 2" showMasterSp="0">
  <p:cSld name="Title Slide Lines 2">
    <p:bg>
      <p:bgPr>
        <a:solidFill>
          <a:srgbClr val="DEDEDE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278" name="Google Shape;278;p5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9" name="Google Shape;279;p52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3309692"/>
                  </a:lnTo>
                  <a:lnTo>
                    <a:pt x="12192000" y="3309692"/>
                  </a:lnTo>
                  <a:lnTo>
                    <a:pt x="12192000" y="3615692"/>
                  </a:lnTo>
                  <a:lnTo>
                    <a:pt x="9450000" y="3615692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lnTo>
                    <a:pt x="9144000" y="3615692"/>
                  </a:lnTo>
                  <a:lnTo>
                    <a:pt x="0" y="3615692"/>
                  </a:lnTo>
                  <a:lnTo>
                    <a:pt x="0" y="3309692"/>
                  </a:lnTo>
                  <a:lnTo>
                    <a:pt x="9144000" y="3309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0" name="Google Shape;280;p5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1" name="Google Shape;281;p52"/>
          <p:cNvSpPr txBox="1"/>
          <p:nvPr>
            <p:ph idx="1" type="subTitle"/>
          </p:nvPr>
        </p:nvSpPr>
        <p:spPr>
          <a:xfrm>
            <a:off x="442914" y="3713608"/>
            <a:ext cx="5473700" cy="594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82" name="Google Shape;282;p52"/>
          <p:cNvSpPr txBox="1"/>
          <p:nvPr>
            <p:ph type="ctrTitle"/>
          </p:nvPr>
        </p:nvSpPr>
        <p:spPr>
          <a:xfrm>
            <a:off x="442913" y="428626"/>
            <a:ext cx="7418387" cy="1884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eorgia"/>
              <a:buNone/>
              <a:defRPr sz="4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ines 3" showMasterSp="0">
  <p:cSld name="Title Slide Lines 3">
    <p:bg>
      <p:bgPr>
        <a:solidFill>
          <a:srgbClr val="D04A02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/>
          <p:nvPr>
            <p:ph idx="2" type="pic"/>
          </p:nvPr>
        </p:nvSpPr>
        <p:spPr>
          <a:xfrm>
            <a:off x="9450002" y="0"/>
            <a:ext cx="2741999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285" name="Google Shape;285;p5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6" name="Google Shape;286;p53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1022986"/>
                  </a:lnTo>
                  <a:lnTo>
                    <a:pt x="12192000" y="1022986"/>
                  </a:lnTo>
                  <a:lnTo>
                    <a:pt x="12192000" y="1328986"/>
                  </a:lnTo>
                  <a:lnTo>
                    <a:pt x="9450000" y="1328986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7" name="Google Shape;287;p5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53"/>
          <p:cNvSpPr txBox="1"/>
          <p:nvPr>
            <p:ph type="ctrTitle"/>
          </p:nvPr>
        </p:nvSpPr>
        <p:spPr>
          <a:xfrm>
            <a:off x="442913" y="428626"/>
            <a:ext cx="741838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3"/>
          <p:cNvSpPr txBox="1"/>
          <p:nvPr>
            <p:ph idx="1" type="subTitle"/>
          </p:nvPr>
        </p:nvSpPr>
        <p:spPr>
          <a:xfrm>
            <a:off x="442914" y="3394711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ines 3 Grey" showMasterSp="0">
  <p:cSld name="Title Slide Lines 3 Grey">
    <p:bg>
      <p:bgPr>
        <a:solidFill>
          <a:srgbClr val="464646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/>
          <p:nvPr>
            <p:ph idx="2" type="pic"/>
          </p:nvPr>
        </p:nvSpPr>
        <p:spPr>
          <a:xfrm>
            <a:off x="9450000" y="0"/>
            <a:ext cx="274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292" name="Google Shape;292;p5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3" name="Google Shape;293;p54"/>
            <p:cNvSpPr/>
            <p:nvPr/>
          </p:nvSpPr>
          <p:spPr>
            <a:xfrm>
              <a:off x="0" y="0"/>
              <a:ext cx="12192000" cy="6858000"/>
            </a:xfrm>
            <a:custGeom>
              <a:rect b="b" l="l" r="r" t="t"/>
              <a:pathLst>
                <a:path extrusionOk="0" h="6858000" w="12192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1022986"/>
                  </a:lnTo>
                  <a:lnTo>
                    <a:pt x="12192000" y="1022986"/>
                  </a:lnTo>
                  <a:lnTo>
                    <a:pt x="12192000" y="1328986"/>
                  </a:lnTo>
                  <a:lnTo>
                    <a:pt x="9450000" y="1328986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" name="Google Shape;294;p5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54"/>
          <p:cNvSpPr txBox="1"/>
          <p:nvPr>
            <p:ph type="ctrTitle"/>
          </p:nvPr>
        </p:nvSpPr>
        <p:spPr>
          <a:xfrm>
            <a:off x="442913" y="428626"/>
            <a:ext cx="7418388" cy="27717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442914" y="3394711"/>
            <a:ext cx="547370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ayout">
  <p:cSld name="Section Break Layou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52"/>
          <p:cNvSpPr/>
          <p:nvPr/>
        </p:nvSpPr>
        <p:spPr>
          <a:xfrm>
            <a:off x="2821478" y="1124744"/>
            <a:ext cx="6528725" cy="4608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52"/>
          <p:cNvSpPr/>
          <p:nvPr/>
        </p:nvSpPr>
        <p:spPr>
          <a:xfrm>
            <a:off x="2821478" y="0"/>
            <a:ext cx="6528725" cy="260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52"/>
          <p:cNvSpPr/>
          <p:nvPr/>
        </p:nvSpPr>
        <p:spPr>
          <a:xfrm>
            <a:off x="2821478" y="6597352"/>
            <a:ext cx="6528725" cy="260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52"/>
          <p:cNvSpPr txBox="1"/>
          <p:nvPr>
            <p:ph idx="1" type="body"/>
          </p:nvPr>
        </p:nvSpPr>
        <p:spPr>
          <a:xfrm>
            <a:off x="2821478" y="4066024"/>
            <a:ext cx="6528725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52"/>
          <p:cNvSpPr txBox="1"/>
          <p:nvPr>
            <p:ph idx="2" type="body"/>
          </p:nvPr>
        </p:nvSpPr>
        <p:spPr>
          <a:xfrm>
            <a:off x="2821478" y="4834109"/>
            <a:ext cx="6528725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lt1"/>
              </a:buClr>
              <a:buSzPts val="1867"/>
              <a:buFont typeface="Arial"/>
              <a:buNone/>
              <a:defRPr b="0" i="0" sz="18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002-KIMS BUSINESS\007-02-Fullslidesppt-Contents\20161228\02-edu\bulb-item.png" id="42" name="Google Shape;42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5541313" y="1541767"/>
            <a:ext cx="1089051" cy="2417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 Shape Orange" showMasterSp="0">
  <p:cSld name="Title Slide Logo Shape Orange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/>
          <p:nvPr>
            <p:ph idx="2" type="pic"/>
          </p:nvPr>
        </p:nvSpPr>
        <p:spPr>
          <a:xfrm>
            <a:off x="5103161" y="-1"/>
            <a:ext cx="7088841" cy="6858001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299" name="Google Shape;299;p55"/>
          <p:cNvGrpSpPr/>
          <p:nvPr/>
        </p:nvGrpSpPr>
        <p:grpSpPr>
          <a:xfrm>
            <a:off x="1" y="1"/>
            <a:ext cx="8914103" cy="6858001"/>
            <a:chOff x="0" y="0"/>
            <a:chExt cx="8914102" cy="6858001"/>
          </a:xfrm>
        </p:grpSpPr>
        <p:sp>
          <p:nvSpPr>
            <p:cNvPr id="300" name="Google Shape;300;p55"/>
            <p:cNvSpPr/>
            <p:nvPr/>
          </p:nvSpPr>
          <p:spPr>
            <a:xfrm>
              <a:off x="0" y="0"/>
              <a:ext cx="8914102" cy="6858001"/>
            </a:xfrm>
            <a:custGeom>
              <a:rect b="b" l="l" r="r" t="t"/>
              <a:pathLst>
                <a:path extrusionOk="0" h="6858001" w="8914102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D04A0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1" name="Google Shape;301;p5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55"/>
          <p:cNvSpPr txBox="1"/>
          <p:nvPr>
            <p:ph type="ctrTitle"/>
          </p:nvPr>
        </p:nvSpPr>
        <p:spPr>
          <a:xfrm>
            <a:off x="442913" y="1003611"/>
            <a:ext cx="5258640" cy="2425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55"/>
          <p:cNvSpPr txBox="1"/>
          <p:nvPr>
            <p:ph idx="1" type="subTitle"/>
          </p:nvPr>
        </p:nvSpPr>
        <p:spPr>
          <a:xfrm>
            <a:off x="442915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 Shape Red" showMasterSp="0">
  <p:cSld name="Title Slide Logo Shape Red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6"/>
          <p:cNvSpPr/>
          <p:nvPr>
            <p:ph idx="2" type="pic"/>
          </p:nvPr>
        </p:nvSpPr>
        <p:spPr>
          <a:xfrm>
            <a:off x="5103160" y="1"/>
            <a:ext cx="7088841" cy="6858001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306" name="Google Shape;306;p56"/>
          <p:cNvGrpSpPr/>
          <p:nvPr/>
        </p:nvGrpSpPr>
        <p:grpSpPr>
          <a:xfrm>
            <a:off x="1" y="1"/>
            <a:ext cx="8914103" cy="6858001"/>
            <a:chOff x="0" y="0"/>
            <a:chExt cx="8914102" cy="6858001"/>
          </a:xfrm>
        </p:grpSpPr>
        <p:sp>
          <p:nvSpPr>
            <p:cNvPr id="307" name="Google Shape;307;p56"/>
            <p:cNvSpPr/>
            <p:nvPr/>
          </p:nvSpPr>
          <p:spPr>
            <a:xfrm>
              <a:off x="0" y="0"/>
              <a:ext cx="8914102" cy="6858001"/>
            </a:xfrm>
            <a:custGeom>
              <a:rect b="b" l="l" r="r" t="t"/>
              <a:pathLst>
                <a:path extrusionOk="0" h="6858001" w="8914102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E0301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8" name="Google Shape;308;p5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9" name="Google Shape;309;p56"/>
          <p:cNvSpPr txBox="1"/>
          <p:nvPr>
            <p:ph type="ctrTitle"/>
          </p:nvPr>
        </p:nvSpPr>
        <p:spPr>
          <a:xfrm>
            <a:off x="442913" y="1003611"/>
            <a:ext cx="5258640" cy="24253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56"/>
          <p:cNvSpPr txBox="1"/>
          <p:nvPr>
            <p:ph idx="1" type="subTitle"/>
          </p:nvPr>
        </p:nvSpPr>
        <p:spPr>
          <a:xfrm>
            <a:off x="442915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 Shape Rose" showMasterSp="0">
  <p:cSld name="Title Slide Logo Shape Ros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/>
          <p:nvPr>
            <p:ph idx="2" type="pic"/>
          </p:nvPr>
        </p:nvSpPr>
        <p:spPr>
          <a:xfrm>
            <a:off x="5103160" y="0"/>
            <a:ext cx="7088841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313" name="Google Shape;313;p57"/>
          <p:cNvGrpSpPr/>
          <p:nvPr/>
        </p:nvGrpSpPr>
        <p:grpSpPr>
          <a:xfrm>
            <a:off x="1" y="1"/>
            <a:ext cx="8914103" cy="6858001"/>
            <a:chOff x="0" y="0"/>
            <a:chExt cx="8914102" cy="6858001"/>
          </a:xfrm>
        </p:grpSpPr>
        <p:sp>
          <p:nvSpPr>
            <p:cNvPr id="314" name="Google Shape;314;p57"/>
            <p:cNvSpPr/>
            <p:nvPr/>
          </p:nvSpPr>
          <p:spPr>
            <a:xfrm>
              <a:off x="0" y="0"/>
              <a:ext cx="8914102" cy="6858001"/>
            </a:xfrm>
            <a:custGeom>
              <a:rect b="b" l="l" r="r" t="t"/>
              <a:pathLst>
                <a:path extrusionOk="0" h="6858001" w="8914102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DB536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5" name="Google Shape;315;p5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57"/>
          <p:cNvSpPr txBox="1"/>
          <p:nvPr>
            <p:ph type="ctrTitle"/>
          </p:nvPr>
        </p:nvSpPr>
        <p:spPr>
          <a:xfrm>
            <a:off x="442913" y="1009185"/>
            <a:ext cx="5258640" cy="24198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7"/>
          <p:cNvSpPr txBox="1"/>
          <p:nvPr>
            <p:ph idx="1" type="subTitle"/>
          </p:nvPr>
        </p:nvSpPr>
        <p:spPr>
          <a:xfrm>
            <a:off x="442915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Logo Shape Grey" showMasterSp="0">
  <p:cSld name="Title Slide Logo Shape Grey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/>
          <p:nvPr>
            <p:ph idx="2" type="pic"/>
          </p:nvPr>
        </p:nvSpPr>
        <p:spPr>
          <a:xfrm>
            <a:off x="5103161" y="0"/>
            <a:ext cx="7088841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grpSp>
        <p:nvGrpSpPr>
          <p:cNvPr id="320" name="Google Shape;320;p58"/>
          <p:cNvGrpSpPr/>
          <p:nvPr/>
        </p:nvGrpSpPr>
        <p:grpSpPr>
          <a:xfrm>
            <a:off x="1" y="1"/>
            <a:ext cx="8914103" cy="6858001"/>
            <a:chOff x="0" y="0"/>
            <a:chExt cx="8914102" cy="6858001"/>
          </a:xfrm>
        </p:grpSpPr>
        <p:sp>
          <p:nvSpPr>
            <p:cNvPr id="321" name="Google Shape;321;p58"/>
            <p:cNvSpPr/>
            <p:nvPr/>
          </p:nvSpPr>
          <p:spPr>
            <a:xfrm>
              <a:off x="0" y="0"/>
              <a:ext cx="8914102" cy="6858001"/>
            </a:xfrm>
            <a:custGeom>
              <a:rect b="b" l="l" r="r" t="t"/>
              <a:pathLst>
                <a:path extrusionOk="0" h="6858001" w="8914102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85139" y="5330952"/>
              <a:ext cx="1636776" cy="13511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58"/>
          <p:cNvSpPr txBox="1"/>
          <p:nvPr>
            <p:ph type="ctrTitle"/>
          </p:nvPr>
        </p:nvSpPr>
        <p:spPr>
          <a:xfrm>
            <a:off x="442913" y="1009185"/>
            <a:ext cx="5258640" cy="24198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eorgia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58"/>
          <p:cNvSpPr txBox="1"/>
          <p:nvPr>
            <p:ph idx="1" type="subTitle"/>
          </p:nvPr>
        </p:nvSpPr>
        <p:spPr>
          <a:xfrm>
            <a:off x="442915" y="3749040"/>
            <a:ext cx="5258640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Split" showMasterSp="0">
  <p:cSld name="Title Slide Split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/>
          <p:nvPr>
            <p:ph idx="2" type="pic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327" name="Google Shape;327;p59"/>
          <p:cNvSpPr txBox="1"/>
          <p:nvPr>
            <p:ph type="ctrTitle"/>
          </p:nvPr>
        </p:nvSpPr>
        <p:spPr>
          <a:xfrm>
            <a:off x="442913" y="750888"/>
            <a:ext cx="4675187" cy="26781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Georgia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9"/>
          <p:cNvSpPr txBox="1"/>
          <p:nvPr>
            <p:ph idx="1" type="subTitle"/>
          </p:nvPr>
        </p:nvSpPr>
        <p:spPr>
          <a:xfrm>
            <a:off x="442913" y="3956185"/>
            <a:ext cx="4675187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9" name="Google Shape;329;p59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59"/>
          <p:cNvSpPr/>
          <p:nvPr/>
        </p:nvSpPr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5139" y="5330953"/>
            <a:ext cx="1636776" cy="135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1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61"/>
          <p:cNvSpPr txBox="1"/>
          <p:nvPr>
            <p:ph idx="1" type="body"/>
          </p:nvPr>
        </p:nvSpPr>
        <p:spPr>
          <a:xfrm>
            <a:off x="442913" y="2103120"/>
            <a:ext cx="7418387" cy="40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6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36" name="Google Shape;336;p6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 Content">
  <p:cSld name="Title and Full Conten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62"/>
          <p:cNvSpPr txBox="1"/>
          <p:nvPr>
            <p:ph idx="1" type="body"/>
          </p:nvPr>
        </p:nvSpPr>
        <p:spPr>
          <a:xfrm>
            <a:off x="442914" y="2103120"/>
            <a:ext cx="11306175" cy="40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6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41" name="Google Shape;341;p6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6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">
  <p:cSld name="One Column Conten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3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5" name="Google Shape;345;p63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63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47" name="Google Shape;347;p63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63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4"/>
          <p:cNvSpPr txBox="1"/>
          <p:nvPr>
            <p:ph idx="1" type="body"/>
          </p:nvPr>
        </p:nvSpPr>
        <p:spPr>
          <a:xfrm>
            <a:off x="442914" y="2103440"/>
            <a:ext cx="5473700" cy="40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64"/>
          <p:cNvSpPr txBox="1"/>
          <p:nvPr>
            <p:ph idx="2" type="body"/>
          </p:nvPr>
        </p:nvSpPr>
        <p:spPr>
          <a:xfrm>
            <a:off x="6275389" y="2103437"/>
            <a:ext cx="54737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64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64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54" name="Google Shape;354;p64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64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">
  <p:cSld name="Content and Image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5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358" name="Google Shape;358;p65"/>
          <p:cNvSpPr txBox="1"/>
          <p:nvPr>
            <p:ph idx="1" type="body"/>
          </p:nvPr>
        </p:nvSpPr>
        <p:spPr>
          <a:xfrm>
            <a:off x="442914" y="2103440"/>
            <a:ext cx="5317807" cy="40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9" name="Google Shape;359;p65"/>
          <p:cNvSpPr txBox="1"/>
          <p:nvPr>
            <p:ph type="title"/>
          </p:nvPr>
        </p:nvSpPr>
        <p:spPr>
          <a:xfrm>
            <a:off x="442914" y="432001"/>
            <a:ext cx="5317807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65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61" name="Google Shape;361;p65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65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bg>
      <p:bgPr>
        <a:solidFill>
          <a:schemeClr val="accen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3"/>
          <p:cNvSpPr/>
          <p:nvPr>
            <p:ph idx="2" type="pic"/>
          </p:nvPr>
        </p:nvSpPr>
        <p:spPr>
          <a:xfrm>
            <a:off x="8592277" y="356659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153"/>
          <p:cNvSpPr/>
          <p:nvPr>
            <p:ph idx="3" type="pic"/>
          </p:nvPr>
        </p:nvSpPr>
        <p:spPr>
          <a:xfrm>
            <a:off x="8592277" y="3621021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153"/>
          <p:cNvSpPr/>
          <p:nvPr>
            <p:ph idx="4" type="pic"/>
          </p:nvPr>
        </p:nvSpPr>
        <p:spPr>
          <a:xfrm>
            <a:off x="5314951" y="356659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" name="Google Shape;47;p153"/>
          <p:cNvSpPr/>
          <p:nvPr>
            <p:ph idx="5" type="pic"/>
          </p:nvPr>
        </p:nvSpPr>
        <p:spPr>
          <a:xfrm>
            <a:off x="5314951" y="3621021"/>
            <a:ext cx="2880000" cy="288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6"/>
          <p:cNvSpPr txBox="1"/>
          <p:nvPr>
            <p:ph idx="1" type="body"/>
          </p:nvPr>
        </p:nvSpPr>
        <p:spPr>
          <a:xfrm>
            <a:off x="442914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p66"/>
          <p:cNvSpPr txBox="1"/>
          <p:nvPr>
            <p:ph idx="2" type="body"/>
          </p:nvPr>
        </p:nvSpPr>
        <p:spPr>
          <a:xfrm>
            <a:off x="4332289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6" name="Google Shape;366;p66"/>
          <p:cNvSpPr txBox="1"/>
          <p:nvPr>
            <p:ph idx="3" type="body"/>
          </p:nvPr>
        </p:nvSpPr>
        <p:spPr>
          <a:xfrm>
            <a:off x="8220077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66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6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69" name="Google Shape;369;p6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6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">
  <p:cSld name="Four Content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7"/>
          <p:cNvSpPr txBox="1"/>
          <p:nvPr>
            <p:ph idx="1" type="body"/>
          </p:nvPr>
        </p:nvSpPr>
        <p:spPr>
          <a:xfrm>
            <a:off x="44291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67"/>
          <p:cNvSpPr txBox="1"/>
          <p:nvPr>
            <p:ph idx="2" type="body"/>
          </p:nvPr>
        </p:nvSpPr>
        <p:spPr>
          <a:xfrm>
            <a:off x="336061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67"/>
          <p:cNvSpPr txBox="1"/>
          <p:nvPr>
            <p:ph idx="3" type="body"/>
          </p:nvPr>
        </p:nvSpPr>
        <p:spPr>
          <a:xfrm>
            <a:off x="6275388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67"/>
          <p:cNvSpPr txBox="1"/>
          <p:nvPr>
            <p:ph idx="4" type="body"/>
          </p:nvPr>
        </p:nvSpPr>
        <p:spPr>
          <a:xfrm>
            <a:off x="919016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67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67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78" name="Google Shape;378;p67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67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">
  <p:cSld name="Five Content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8"/>
          <p:cNvSpPr txBox="1"/>
          <p:nvPr>
            <p:ph idx="1" type="body"/>
          </p:nvPr>
        </p:nvSpPr>
        <p:spPr>
          <a:xfrm>
            <a:off x="442913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2" name="Google Shape;382;p68"/>
          <p:cNvSpPr txBox="1"/>
          <p:nvPr>
            <p:ph idx="2" type="body"/>
          </p:nvPr>
        </p:nvSpPr>
        <p:spPr>
          <a:xfrm>
            <a:off x="2777045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3" name="Google Shape;383;p68"/>
          <p:cNvSpPr txBox="1"/>
          <p:nvPr>
            <p:ph idx="3" type="body"/>
          </p:nvPr>
        </p:nvSpPr>
        <p:spPr>
          <a:xfrm>
            <a:off x="5111177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68"/>
          <p:cNvSpPr txBox="1"/>
          <p:nvPr>
            <p:ph idx="4" type="body"/>
          </p:nvPr>
        </p:nvSpPr>
        <p:spPr>
          <a:xfrm>
            <a:off x="7445309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68"/>
          <p:cNvSpPr txBox="1"/>
          <p:nvPr>
            <p:ph idx="5" type="body"/>
          </p:nvPr>
        </p:nvSpPr>
        <p:spPr>
          <a:xfrm>
            <a:off x="9779443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68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68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88" name="Google Shape;388;p68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68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">
  <p:cSld name="Three Image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9"/>
          <p:cNvSpPr/>
          <p:nvPr>
            <p:ph idx="2" type="pic"/>
          </p:nvPr>
        </p:nvSpPr>
        <p:spPr>
          <a:xfrm>
            <a:off x="442912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392" name="Google Shape;392;p69"/>
          <p:cNvSpPr txBox="1"/>
          <p:nvPr>
            <p:ph idx="1" type="body"/>
          </p:nvPr>
        </p:nvSpPr>
        <p:spPr>
          <a:xfrm>
            <a:off x="442914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393" name="Google Shape;393;p69"/>
          <p:cNvSpPr/>
          <p:nvPr>
            <p:ph idx="3" type="pic"/>
          </p:nvPr>
        </p:nvSpPr>
        <p:spPr>
          <a:xfrm>
            <a:off x="4331495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394" name="Google Shape;394;p69"/>
          <p:cNvSpPr txBox="1"/>
          <p:nvPr>
            <p:ph idx="4" type="body"/>
          </p:nvPr>
        </p:nvSpPr>
        <p:spPr>
          <a:xfrm>
            <a:off x="4331495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395" name="Google Shape;395;p69"/>
          <p:cNvSpPr/>
          <p:nvPr>
            <p:ph idx="5" type="pic"/>
          </p:nvPr>
        </p:nvSpPr>
        <p:spPr>
          <a:xfrm>
            <a:off x="8220076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396" name="Google Shape;396;p69"/>
          <p:cNvSpPr txBox="1"/>
          <p:nvPr>
            <p:ph idx="6" type="body"/>
          </p:nvPr>
        </p:nvSpPr>
        <p:spPr>
          <a:xfrm>
            <a:off x="8220077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397" name="Google Shape;397;p69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69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99" name="Google Shape;399;p69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69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 for Icons">
  <p:cSld name="Four Text Boxes for Icon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 txBox="1"/>
          <p:nvPr>
            <p:ph idx="1" type="body"/>
          </p:nvPr>
        </p:nvSpPr>
        <p:spPr>
          <a:xfrm>
            <a:off x="44291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403" name="Google Shape;403;p70"/>
          <p:cNvSpPr txBox="1"/>
          <p:nvPr>
            <p:ph idx="2" type="body"/>
          </p:nvPr>
        </p:nvSpPr>
        <p:spPr>
          <a:xfrm>
            <a:off x="3359639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404" name="Google Shape;404;p70"/>
          <p:cNvSpPr txBox="1"/>
          <p:nvPr>
            <p:ph idx="3" type="body"/>
          </p:nvPr>
        </p:nvSpPr>
        <p:spPr>
          <a:xfrm>
            <a:off x="627636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405" name="Google Shape;405;p70"/>
          <p:cNvSpPr txBox="1"/>
          <p:nvPr>
            <p:ph idx="4" type="body"/>
          </p:nvPr>
        </p:nvSpPr>
        <p:spPr>
          <a:xfrm>
            <a:off x="9193088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406" name="Google Shape;406;p70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70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08" name="Google Shape;408;p70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70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am Images">
  <p:cSld name="Four Team Images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/>
          <p:nvPr>
            <p:ph idx="2" type="pic"/>
          </p:nvPr>
        </p:nvSpPr>
        <p:spPr>
          <a:xfrm>
            <a:off x="442911" y="2103120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412" name="Google Shape;412;p71"/>
          <p:cNvSpPr txBox="1"/>
          <p:nvPr>
            <p:ph idx="1" type="body"/>
          </p:nvPr>
        </p:nvSpPr>
        <p:spPr>
          <a:xfrm>
            <a:off x="442912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13" name="Google Shape;413;p71"/>
          <p:cNvSpPr/>
          <p:nvPr>
            <p:ph idx="3" type="pic"/>
          </p:nvPr>
        </p:nvSpPr>
        <p:spPr>
          <a:xfrm>
            <a:off x="3359639" y="2103120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414" name="Google Shape;414;p71"/>
          <p:cNvSpPr txBox="1"/>
          <p:nvPr>
            <p:ph idx="4" type="body"/>
          </p:nvPr>
        </p:nvSpPr>
        <p:spPr>
          <a:xfrm>
            <a:off x="3359639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15" name="Google Shape;415;p71"/>
          <p:cNvSpPr/>
          <p:nvPr>
            <p:ph idx="5" type="pic"/>
          </p:nvPr>
        </p:nvSpPr>
        <p:spPr>
          <a:xfrm>
            <a:off x="6276363" y="2103120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416" name="Google Shape;416;p71"/>
          <p:cNvSpPr txBox="1"/>
          <p:nvPr>
            <p:ph idx="6" type="body"/>
          </p:nvPr>
        </p:nvSpPr>
        <p:spPr>
          <a:xfrm>
            <a:off x="6276363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17" name="Google Shape;417;p71"/>
          <p:cNvSpPr/>
          <p:nvPr>
            <p:ph idx="7" type="pic"/>
          </p:nvPr>
        </p:nvSpPr>
        <p:spPr>
          <a:xfrm>
            <a:off x="9193088" y="2103120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418" name="Google Shape;418;p71"/>
          <p:cNvSpPr txBox="1"/>
          <p:nvPr>
            <p:ph idx="8" type="body"/>
          </p:nvPr>
        </p:nvSpPr>
        <p:spPr>
          <a:xfrm>
            <a:off x="9193088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19" name="Google Shape;419;p71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7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21" name="Google Shape;421;p7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7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hart">
  <p:cSld name="One Column Char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p72"/>
          <p:cNvSpPr/>
          <p:nvPr>
            <p:ph idx="2" type="chart"/>
          </p:nvPr>
        </p:nvSpPr>
        <p:spPr>
          <a:xfrm>
            <a:off x="5600701" y="1428749"/>
            <a:ext cx="6148387" cy="474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Google Shape;426;p72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7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28" name="Google Shape;428;p7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7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Subtitle">
  <p:cSld name="Title and Content - Subtitle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3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73"/>
          <p:cNvSpPr txBox="1"/>
          <p:nvPr>
            <p:ph idx="1" type="body"/>
          </p:nvPr>
        </p:nvSpPr>
        <p:spPr>
          <a:xfrm>
            <a:off x="442913" y="2103437"/>
            <a:ext cx="7418387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3" name="Google Shape;433;p73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34" name="Google Shape;434;p73"/>
          <p:cNvSpPr txBox="1"/>
          <p:nvPr>
            <p:ph idx="2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35" name="Google Shape;435;p73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73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ull Content - Subtitle">
  <p:cSld name="Title and Full Content - Subtitle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 txBox="1"/>
          <p:nvPr>
            <p:ph idx="1" type="body"/>
          </p:nvPr>
        </p:nvSpPr>
        <p:spPr>
          <a:xfrm>
            <a:off x="442914" y="2103437"/>
            <a:ext cx="11306175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p74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74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41" name="Google Shape;441;p74"/>
          <p:cNvSpPr txBox="1"/>
          <p:nvPr>
            <p:ph idx="2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42" name="Google Shape;442;p74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74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 - Subtitle">
  <p:cSld name="One Column Content - Subtitle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5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6" name="Google Shape;446;p75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75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48" name="Google Shape;448;p75"/>
          <p:cNvSpPr txBox="1"/>
          <p:nvPr>
            <p:ph idx="2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49" name="Google Shape;449;p75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75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4"/>
          <p:cNvSpPr txBox="1"/>
          <p:nvPr>
            <p:ph idx="1" type="body"/>
          </p:nvPr>
        </p:nvSpPr>
        <p:spPr>
          <a:xfrm>
            <a:off x="442914" y="2103120"/>
            <a:ext cx="11306175" cy="40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AutoNum type="arabicPeriod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54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Arial"/>
              <a:buNone/>
              <a:defRPr b="0" i="0" sz="5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5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2" name="Google Shape;52;p15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5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- Subtitle">
  <p:cSld name="Two Content - Subtitle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6"/>
          <p:cNvSpPr txBox="1"/>
          <p:nvPr>
            <p:ph idx="1" type="body"/>
          </p:nvPr>
        </p:nvSpPr>
        <p:spPr>
          <a:xfrm>
            <a:off x="442914" y="2103440"/>
            <a:ext cx="5473700" cy="40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p76"/>
          <p:cNvSpPr txBox="1"/>
          <p:nvPr>
            <p:ph idx="2" type="body"/>
          </p:nvPr>
        </p:nvSpPr>
        <p:spPr>
          <a:xfrm>
            <a:off x="6275389" y="2103438"/>
            <a:ext cx="5473699" cy="40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4" name="Google Shape;454;p76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7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56" name="Google Shape;456;p76"/>
          <p:cNvSpPr txBox="1"/>
          <p:nvPr>
            <p:ph idx="3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7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7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Image - Subtitle">
  <p:cSld name="Content and Image - Subtitle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7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461" name="Google Shape;461;p77"/>
          <p:cNvSpPr txBox="1"/>
          <p:nvPr>
            <p:ph idx="1" type="body"/>
          </p:nvPr>
        </p:nvSpPr>
        <p:spPr>
          <a:xfrm>
            <a:off x="442914" y="2103437"/>
            <a:ext cx="5317807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77"/>
          <p:cNvSpPr txBox="1"/>
          <p:nvPr>
            <p:ph type="title"/>
          </p:nvPr>
        </p:nvSpPr>
        <p:spPr>
          <a:xfrm>
            <a:off x="442914" y="430515"/>
            <a:ext cx="5317807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77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64" name="Google Shape;464;p77"/>
          <p:cNvSpPr txBox="1"/>
          <p:nvPr>
            <p:ph idx="3" type="subTitle"/>
          </p:nvPr>
        </p:nvSpPr>
        <p:spPr>
          <a:xfrm>
            <a:off x="442912" y="933433"/>
            <a:ext cx="5317808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65" name="Google Shape;465;p77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77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- Subtitle">
  <p:cSld name="Three Content - Subtitle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/>
          <p:nvPr>
            <p:ph idx="1" type="body"/>
          </p:nvPr>
        </p:nvSpPr>
        <p:spPr>
          <a:xfrm>
            <a:off x="442914" y="2103439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9" name="Google Shape;469;p78"/>
          <p:cNvSpPr txBox="1"/>
          <p:nvPr>
            <p:ph idx="2" type="body"/>
          </p:nvPr>
        </p:nvSpPr>
        <p:spPr>
          <a:xfrm>
            <a:off x="4332289" y="2103439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0" name="Google Shape;470;p78"/>
          <p:cNvSpPr txBox="1"/>
          <p:nvPr>
            <p:ph idx="3" type="body"/>
          </p:nvPr>
        </p:nvSpPr>
        <p:spPr>
          <a:xfrm>
            <a:off x="8220077" y="2103439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1" name="Google Shape;471;p78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78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73" name="Google Shape;473;p78"/>
          <p:cNvSpPr txBox="1"/>
          <p:nvPr>
            <p:ph idx="4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74" name="Google Shape;474;p78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78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 - Subtitle">
  <p:cSld name="Four Content - Subtitle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9"/>
          <p:cNvSpPr txBox="1"/>
          <p:nvPr>
            <p:ph idx="1" type="body"/>
          </p:nvPr>
        </p:nvSpPr>
        <p:spPr>
          <a:xfrm>
            <a:off x="44291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8" name="Google Shape;478;p79"/>
          <p:cNvSpPr txBox="1"/>
          <p:nvPr>
            <p:ph idx="2" type="body"/>
          </p:nvPr>
        </p:nvSpPr>
        <p:spPr>
          <a:xfrm>
            <a:off x="336061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9" name="Google Shape;479;p79"/>
          <p:cNvSpPr txBox="1"/>
          <p:nvPr>
            <p:ph idx="3" type="body"/>
          </p:nvPr>
        </p:nvSpPr>
        <p:spPr>
          <a:xfrm>
            <a:off x="6275388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0" name="Google Shape;480;p79"/>
          <p:cNvSpPr txBox="1"/>
          <p:nvPr>
            <p:ph idx="4" type="body"/>
          </p:nvPr>
        </p:nvSpPr>
        <p:spPr>
          <a:xfrm>
            <a:off x="9190163" y="2103437"/>
            <a:ext cx="25560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p79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79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83" name="Google Shape;483;p79"/>
          <p:cNvSpPr txBox="1"/>
          <p:nvPr>
            <p:ph idx="5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84" name="Google Shape;484;p79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79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 - Subtitle">
  <p:cSld name="Five Content - Subtitle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0"/>
          <p:cNvSpPr txBox="1"/>
          <p:nvPr>
            <p:ph idx="1" type="body"/>
          </p:nvPr>
        </p:nvSpPr>
        <p:spPr>
          <a:xfrm>
            <a:off x="442913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80"/>
          <p:cNvSpPr txBox="1"/>
          <p:nvPr>
            <p:ph idx="2" type="body"/>
          </p:nvPr>
        </p:nvSpPr>
        <p:spPr>
          <a:xfrm>
            <a:off x="2777045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9" name="Google Shape;489;p80"/>
          <p:cNvSpPr txBox="1"/>
          <p:nvPr>
            <p:ph idx="3" type="body"/>
          </p:nvPr>
        </p:nvSpPr>
        <p:spPr>
          <a:xfrm>
            <a:off x="5111177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0" name="Google Shape;490;p80"/>
          <p:cNvSpPr txBox="1"/>
          <p:nvPr>
            <p:ph idx="4" type="body"/>
          </p:nvPr>
        </p:nvSpPr>
        <p:spPr>
          <a:xfrm>
            <a:off x="7445309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1" name="Google Shape;491;p80"/>
          <p:cNvSpPr txBox="1"/>
          <p:nvPr>
            <p:ph idx="5" type="body"/>
          </p:nvPr>
        </p:nvSpPr>
        <p:spPr>
          <a:xfrm>
            <a:off x="9779443" y="2103437"/>
            <a:ext cx="1972800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2" name="Google Shape;492;p80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80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494" name="Google Shape;494;p80"/>
          <p:cNvSpPr txBox="1"/>
          <p:nvPr>
            <p:ph idx="6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495" name="Google Shape;495;p80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80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- Subtitle">
  <p:cSld name="Three Images - Subtitle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1"/>
          <p:cNvSpPr/>
          <p:nvPr>
            <p:ph idx="2" type="pic"/>
          </p:nvPr>
        </p:nvSpPr>
        <p:spPr>
          <a:xfrm>
            <a:off x="442912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499" name="Google Shape;499;p81"/>
          <p:cNvSpPr txBox="1"/>
          <p:nvPr>
            <p:ph idx="1" type="body"/>
          </p:nvPr>
        </p:nvSpPr>
        <p:spPr>
          <a:xfrm>
            <a:off x="442914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00" name="Google Shape;500;p81"/>
          <p:cNvSpPr/>
          <p:nvPr>
            <p:ph idx="3" type="pic"/>
          </p:nvPr>
        </p:nvSpPr>
        <p:spPr>
          <a:xfrm>
            <a:off x="4331495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501" name="Google Shape;501;p81"/>
          <p:cNvSpPr txBox="1"/>
          <p:nvPr>
            <p:ph idx="4" type="body"/>
          </p:nvPr>
        </p:nvSpPr>
        <p:spPr>
          <a:xfrm>
            <a:off x="4331495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02" name="Google Shape;502;p81"/>
          <p:cNvSpPr/>
          <p:nvPr>
            <p:ph idx="5" type="pic"/>
          </p:nvPr>
        </p:nvSpPr>
        <p:spPr>
          <a:xfrm>
            <a:off x="8220076" y="2100263"/>
            <a:ext cx="3529013" cy="301752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503" name="Google Shape;503;p81"/>
          <p:cNvSpPr txBox="1"/>
          <p:nvPr>
            <p:ph idx="6" type="body"/>
          </p:nvPr>
        </p:nvSpPr>
        <p:spPr>
          <a:xfrm>
            <a:off x="8220077" y="5280026"/>
            <a:ext cx="3529012" cy="892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04" name="Google Shape;504;p81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8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06" name="Google Shape;506;p81"/>
          <p:cNvSpPr txBox="1"/>
          <p:nvPr>
            <p:ph idx="7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07" name="Google Shape;507;p8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8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xt Boxes for Icons - Subtitle">
  <p:cSld name="Four Text Boxes for Icons - Subtitle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2"/>
          <p:cNvSpPr txBox="1"/>
          <p:nvPr>
            <p:ph idx="1" type="body"/>
          </p:nvPr>
        </p:nvSpPr>
        <p:spPr>
          <a:xfrm>
            <a:off x="44291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11" name="Google Shape;511;p82"/>
          <p:cNvSpPr txBox="1"/>
          <p:nvPr>
            <p:ph idx="2" type="body"/>
          </p:nvPr>
        </p:nvSpPr>
        <p:spPr>
          <a:xfrm>
            <a:off x="3358199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12" name="Google Shape;512;p82"/>
          <p:cNvSpPr txBox="1"/>
          <p:nvPr>
            <p:ph idx="3" type="body"/>
          </p:nvPr>
        </p:nvSpPr>
        <p:spPr>
          <a:xfrm>
            <a:off x="6273483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13" name="Google Shape;513;p82"/>
          <p:cNvSpPr txBox="1"/>
          <p:nvPr>
            <p:ph idx="4" type="body"/>
          </p:nvPr>
        </p:nvSpPr>
        <p:spPr>
          <a:xfrm>
            <a:off x="9188767" y="3429000"/>
            <a:ext cx="256032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/>
        </p:txBody>
      </p:sp>
      <p:sp>
        <p:nvSpPr>
          <p:cNvPr id="514" name="Google Shape;514;p82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8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16" name="Google Shape;516;p82"/>
          <p:cNvSpPr txBox="1"/>
          <p:nvPr>
            <p:ph idx="5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17" name="Google Shape;517;p8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8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eam Images - Subtitle">
  <p:cSld name="Four Team Images - Subtitle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3"/>
          <p:cNvSpPr/>
          <p:nvPr>
            <p:ph idx="2" type="pic"/>
          </p:nvPr>
        </p:nvSpPr>
        <p:spPr>
          <a:xfrm>
            <a:off x="442912" y="2103439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521" name="Google Shape;521;p83"/>
          <p:cNvSpPr txBox="1"/>
          <p:nvPr>
            <p:ph idx="1" type="body"/>
          </p:nvPr>
        </p:nvSpPr>
        <p:spPr>
          <a:xfrm>
            <a:off x="442912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2" name="Google Shape;522;p83"/>
          <p:cNvSpPr/>
          <p:nvPr>
            <p:ph idx="3" type="pic"/>
          </p:nvPr>
        </p:nvSpPr>
        <p:spPr>
          <a:xfrm>
            <a:off x="3358197" y="2103439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523" name="Google Shape;523;p83"/>
          <p:cNvSpPr txBox="1"/>
          <p:nvPr>
            <p:ph idx="4" type="body"/>
          </p:nvPr>
        </p:nvSpPr>
        <p:spPr>
          <a:xfrm>
            <a:off x="3358197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4" name="Google Shape;524;p83"/>
          <p:cNvSpPr/>
          <p:nvPr>
            <p:ph idx="5" type="pic"/>
          </p:nvPr>
        </p:nvSpPr>
        <p:spPr>
          <a:xfrm>
            <a:off x="6273481" y="2103439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525" name="Google Shape;525;p83"/>
          <p:cNvSpPr txBox="1"/>
          <p:nvPr>
            <p:ph idx="6" type="body"/>
          </p:nvPr>
        </p:nvSpPr>
        <p:spPr>
          <a:xfrm>
            <a:off x="6273483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6" name="Google Shape;526;p83"/>
          <p:cNvSpPr/>
          <p:nvPr>
            <p:ph idx="7" type="pic"/>
          </p:nvPr>
        </p:nvSpPr>
        <p:spPr>
          <a:xfrm>
            <a:off x="9188767" y="2103439"/>
            <a:ext cx="1325880" cy="1325880"/>
          </a:xfrm>
          <a:prstGeom prst="rect">
            <a:avLst/>
          </a:prstGeom>
          <a:solidFill>
            <a:srgbClr val="DEDEDE"/>
          </a:solidFill>
          <a:ln>
            <a:noFill/>
          </a:ln>
        </p:spPr>
      </p:sp>
      <p:sp>
        <p:nvSpPr>
          <p:cNvPr id="527" name="Google Shape;527;p83"/>
          <p:cNvSpPr txBox="1"/>
          <p:nvPr>
            <p:ph idx="8" type="body"/>
          </p:nvPr>
        </p:nvSpPr>
        <p:spPr>
          <a:xfrm>
            <a:off x="9188767" y="3657600"/>
            <a:ext cx="256032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28" name="Google Shape;528;p83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83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30" name="Google Shape;530;p83"/>
          <p:cNvSpPr txBox="1"/>
          <p:nvPr>
            <p:ph idx="9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31" name="Google Shape;531;p83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83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hart - Subtitle">
  <p:cSld name="One Column Chart - Subtitle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4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84"/>
          <p:cNvSpPr/>
          <p:nvPr>
            <p:ph idx="2" type="chart"/>
          </p:nvPr>
        </p:nvSpPr>
        <p:spPr>
          <a:xfrm>
            <a:off x="5600701" y="1428749"/>
            <a:ext cx="6148387" cy="474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84"/>
          <p:cNvSpPr txBox="1"/>
          <p:nvPr>
            <p:ph type="title"/>
          </p:nvPr>
        </p:nvSpPr>
        <p:spPr>
          <a:xfrm>
            <a:off x="442914" y="430515"/>
            <a:ext cx="1130617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4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38" name="Google Shape;538;p84"/>
          <p:cNvSpPr txBox="1"/>
          <p:nvPr>
            <p:ph idx="3" type="subTitle"/>
          </p:nvPr>
        </p:nvSpPr>
        <p:spPr>
          <a:xfrm>
            <a:off x="442912" y="933433"/>
            <a:ext cx="11306176" cy="885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sz="2400">
                <a:solidFill>
                  <a:schemeClr val="dk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539" name="Google Shape;539;p84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0" name="Google Shape;540;p84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 and Chart">
  <p:cSld name="Infographic and Chart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5"/>
          <p:cNvSpPr/>
          <p:nvPr/>
        </p:nvSpPr>
        <p:spPr>
          <a:xfrm>
            <a:off x="0" y="2103437"/>
            <a:ext cx="3971925" cy="4068763"/>
          </a:xfrm>
          <a:prstGeom prst="rect">
            <a:avLst/>
          </a:prstGeom>
          <a:solidFill>
            <a:srgbClr val="D04A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85"/>
          <p:cNvSpPr txBox="1"/>
          <p:nvPr>
            <p:ph idx="1" type="body"/>
          </p:nvPr>
        </p:nvSpPr>
        <p:spPr>
          <a:xfrm>
            <a:off x="360371" y="2377440"/>
            <a:ext cx="361188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600"/>
              <a:buNone/>
              <a:defRPr b="1" sz="13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4" name="Google Shape;544;p85"/>
          <p:cNvSpPr txBox="1"/>
          <p:nvPr>
            <p:ph idx="2" type="body"/>
          </p:nvPr>
        </p:nvSpPr>
        <p:spPr>
          <a:xfrm>
            <a:off x="442913" y="3931920"/>
            <a:ext cx="3328987" cy="2061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–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5" name="Google Shape;545;p85"/>
          <p:cNvSpPr/>
          <p:nvPr>
            <p:ph idx="3" type="chart"/>
          </p:nvPr>
        </p:nvSpPr>
        <p:spPr>
          <a:xfrm>
            <a:off x="4327525" y="2095501"/>
            <a:ext cx="7421563" cy="407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6" name="Google Shape;546;p85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85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48" name="Google Shape;548;p85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85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7"/>
          <p:cNvSpPr/>
          <p:nvPr/>
        </p:nvSpPr>
        <p:spPr>
          <a:xfrm>
            <a:off x="-3472" y="0"/>
            <a:ext cx="211223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2.png" id="56" name="Google Shape;56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2645" y="1250975"/>
            <a:ext cx="2112235" cy="4687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002-KIMS BUSINESS\007-02-Fullslidesppt-Contents\20161228\02-edu\bulb-item.png" id="57" name="Google Shape;57;p157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1052646" y="1250975"/>
            <a:ext cx="1056117" cy="4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Infographic">
  <p:cSld name="Three Content Infographic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>
            <p:ph idx="1" type="body"/>
          </p:nvPr>
        </p:nvSpPr>
        <p:spPr>
          <a:xfrm>
            <a:off x="442914" y="3599544"/>
            <a:ext cx="3529012" cy="2578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" name="Google Shape;552;p86"/>
          <p:cNvSpPr txBox="1"/>
          <p:nvPr>
            <p:ph idx="2" type="body"/>
          </p:nvPr>
        </p:nvSpPr>
        <p:spPr>
          <a:xfrm>
            <a:off x="442914" y="2095501"/>
            <a:ext cx="3529012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500"/>
              <a:buNone/>
              <a:defRPr b="0" sz="85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" name="Google Shape;553;p86"/>
          <p:cNvSpPr txBox="1"/>
          <p:nvPr>
            <p:ph idx="3" type="body"/>
          </p:nvPr>
        </p:nvSpPr>
        <p:spPr>
          <a:xfrm>
            <a:off x="4327526" y="2095501"/>
            <a:ext cx="3533775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00"/>
              <a:buNone/>
              <a:defRPr b="0" sz="85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p86"/>
          <p:cNvSpPr txBox="1"/>
          <p:nvPr>
            <p:ph idx="4" type="body"/>
          </p:nvPr>
        </p:nvSpPr>
        <p:spPr>
          <a:xfrm>
            <a:off x="8222571" y="2095501"/>
            <a:ext cx="3529012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500"/>
              <a:buNone/>
              <a:defRPr b="0" sz="85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" name="Google Shape;555;p86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8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57" name="Google Shape;557;p86"/>
          <p:cNvSpPr txBox="1"/>
          <p:nvPr>
            <p:ph idx="5" type="body"/>
          </p:nvPr>
        </p:nvSpPr>
        <p:spPr>
          <a:xfrm>
            <a:off x="4327526" y="3599544"/>
            <a:ext cx="3533775" cy="2578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86"/>
          <p:cNvSpPr txBox="1"/>
          <p:nvPr>
            <p:ph idx="6" type="body"/>
          </p:nvPr>
        </p:nvSpPr>
        <p:spPr>
          <a:xfrm>
            <a:off x="8222571" y="3599544"/>
            <a:ext cx="3529012" cy="2578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8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8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ontent Dark">
  <p:cSld name="One Column Content Dark">
    <p:bg>
      <p:bgPr>
        <a:solidFill>
          <a:srgbClr val="464646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3" name="Google Shape;563;p87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87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87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87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Chart Dark">
  <p:cSld name="One Column Chart Dark">
    <p:bg>
      <p:bgPr>
        <a:solidFill>
          <a:srgbClr val="464646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8"/>
          <p:cNvSpPr txBox="1"/>
          <p:nvPr>
            <p:ph idx="1" type="body"/>
          </p:nvPr>
        </p:nvSpPr>
        <p:spPr>
          <a:xfrm>
            <a:off x="442915" y="2103437"/>
            <a:ext cx="3529012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9" name="Google Shape;569;p88"/>
          <p:cNvSpPr/>
          <p:nvPr>
            <p:ph idx="2" type="chart"/>
          </p:nvPr>
        </p:nvSpPr>
        <p:spPr>
          <a:xfrm>
            <a:off x="5600701" y="1428749"/>
            <a:ext cx="6148387" cy="4743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88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88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88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88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 Dark">
  <p:cSld name="Title and Chart Dark">
    <p:bg>
      <p:bgPr>
        <a:solidFill>
          <a:srgbClr val="464646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9"/>
          <p:cNvSpPr/>
          <p:nvPr>
            <p:ph idx="2" type="chart"/>
          </p:nvPr>
        </p:nvSpPr>
        <p:spPr>
          <a:xfrm>
            <a:off x="442914" y="2103437"/>
            <a:ext cx="11306175" cy="4068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89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89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89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89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Image Full">
  <p:cSld name="Quote 1 Image Full">
    <p:bg>
      <p:bgPr>
        <a:solidFill>
          <a:srgbClr val="DEDEDE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3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82" name="Google Shape;582;p23"/>
          <p:cNvSpPr txBox="1"/>
          <p:nvPr>
            <p:ph idx="1" type="body"/>
          </p:nvPr>
        </p:nvSpPr>
        <p:spPr>
          <a:xfrm>
            <a:off x="0" y="1143000"/>
            <a:ext cx="4572000" cy="4572000"/>
          </a:xfrm>
          <a:prstGeom prst="rect">
            <a:avLst/>
          </a:prstGeom>
          <a:solidFill>
            <a:srgbClr val="E0301E"/>
          </a:solidFill>
          <a:ln>
            <a:noFill/>
          </a:ln>
        </p:spPr>
        <p:txBody>
          <a:bodyPr anchorCtr="0" anchor="t" bIns="180000" lIns="438900" spcFirstLastPara="1" rIns="252000" wrap="square" tIns="14400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0" sz="2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23"/>
          <p:cNvSpPr/>
          <p:nvPr/>
        </p:nvSpPr>
        <p:spPr>
          <a:xfrm>
            <a:off x="442913" y="1623703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3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23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23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Image Orange">
  <p:cSld name="Quote 1 Image Orange">
    <p:bg>
      <p:bgPr>
        <a:solidFill>
          <a:srgbClr val="D04A02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0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89" name="Google Shape;589;p90"/>
          <p:cNvSpPr txBox="1"/>
          <p:nvPr>
            <p:ph idx="1" type="body"/>
          </p:nvPr>
        </p:nvSpPr>
        <p:spPr>
          <a:xfrm>
            <a:off x="442914" y="1714501"/>
            <a:ext cx="5299393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0" name="Google Shape;590;p90"/>
          <p:cNvSpPr/>
          <p:nvPr/>
        </p:nvSpPr>
        <p:spPr>
          <a:xfrm>
            <a:off x="442913" y="687001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90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2" name="Google Shape;592;p90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90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 Image">
  <p:cSld name="Quote 1 Image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1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96" name="Google Shape;596;p91"/>
          <p:cNvSpPr txBox="1"/>
          <p:nvPr>
            <p:ph idx="1" type="body"/>
          </p:nvPr>
        </p:nvSpPr>
        <p:spPr>
          <a:xfrm>
            <a:off x="442914" y="1714501"/>
            <a:ext cx="5299393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sz="3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9pPr>
          </a:lstStyle>
          <a:p/>
        </p:txBody>
      </p:sp>
      <p:sp>
        <p:nvSpPr>
          <p:cNvPr id="597" name="Google Shape;597;p91"/>
          <p:cNvSpPr/>
          <p:nvPr/>
        </p:nvSpPr>
        <p:spPr>
          <a:xfrm>
            <a:off x="442913" y="687001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9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599" name="Google Shape;599;p9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9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Quote 2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2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None/>
              <a:defRPr b="0" sz="3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9pPr>
          </a:lstStyle>
          <a:p/>
        </p:txBody>
      </p:sp>
      <p:sp>
        <p:nvSpPr>
          <p:cNvPr id="603" name="Google Shape;603;p92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9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9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Orange">
  <p:cSld name="Quote 2 Orange">
    <p:bg>
      <p:bgPr>
        <a:solidFill>
          <a:srgbClr val="D04A02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3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9" name="Google Shape;609;p93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93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93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93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Red">
  <p:cSld name="Quote 2 Red">
    <p:bg>
      <p:bgPr>
        <a:solidFill>
          <a:srgbClr val="E0301E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4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5" name="Google Shape;615;p94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94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7" name="Google Shape;617;p94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94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8"/>
          <p:cNvSpPr/>
          <p:nvPr/>
        </p:nvSpPr>
        <p:spPr>
          <a:xfrm>
            <a:off x="0" y="4533123"/>
            <a:ext cx="12192000" cy="2324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8"/>
          <p:cNvSpPr txBox="1"/>
          <p:nvPr>
            <p:ph idx="1" type="body"/>
          </p:nvPr>
        </p:nvSpPr>
        <p:spPr>
          <a:xfrm>
            <a:off x="0" y="164638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8"/>
          <p:cNvSpPr txBox="1"/>
          <p:nvPr>
            <p:ph idx="2" type="body"/>
          </p:nvPr>
        </p:nvSpPr>
        <p:spPr>
          <a:xfrm>
            <a:off x="0" y="932723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3F3F3F"/>
              </a:buClr>
              <a:buSzPts val="1867"/>
              <a:buFont typeface="Arial"/>
              <a:buNone/>
              <a:defRPr b="0" i="0" sz="186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5645" lvl="1" marL="914400" marR="0" rtl="0" algn="l">
              <a:lnSpc>
                <a:spcPct val="10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7954" lvl="3" marL="1828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7954" lvl="4" marL="22860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7954" lvl="5" marL="2743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7954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7954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7954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8"/>
          <p:cNvSpPr/>
          <p:nvPr/>
        </p:nvSpPr>
        <p:spPr>
          <a:xfrm>
            <a:off x="5391415" y="3813043"/>
            <a:ext cx="1440160" cy="1440160"/>
          </a:xfrm>
          <a:prstGeom prst="ellipse">
            <a:avLst/>
          </a:prstGeom>
          <a:solidFill>
            <a:schemeClr val="accent1"/>
          </a:solidFill>
          <a:ln cap="flat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002-KIMS BUSINESS\007-02-Fullslidesppt-Contents\20161228\02-edu\bulb-item.png" id="63" name="Google Shape;63;p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7409" y="4013590"/>
            <a:ext cx="468171" cy="103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Rose">
  <p:cSld name="Quote 2 Rose">
    <p:bg>
      <p:bgPr>
        <a:solidFill>
          <a:srgbClr val="DB536A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5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1" name="Google Shape;621;p95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95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95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4" name="Google Shape;624;p95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 Grey">
  <p:cSld name="Quote 2 Grey">
    <p:bg>
      <p:bgPr>
        <a:solidFill>
          <a:srgbClr val="464646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6"/>
          <p:cNvSpPr txBox="1"/>
          <p:nvPr>
            <p:ph idx="1" type="body"/>
          </p:nvPr>
        </p:nvSpPr>
        <p:spPr>
          <a:xfrm>
            <a:off x="442914" y="2274570"/>
            <a:ext cx="9540367" cy="38976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0" sz="3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7" name="Google Shape;627;p96"/>
          <p:cNvSpPr/>
          <p:nvPr/>
        </p:nvSpPr>
        <p:spPr>
          <a:xfrm>
            <a:off x="442913" y="1362959"/>
            <a:ext cx="871539" cy="679451"/>
          </a:xfrm>
          <a:custGeom>
            <a:rect b="b" l="l" r="r" t="t"/>
            <a:pathLst>
              <a:path extrusionOk="0" h="1424" w="1811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96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96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96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" showMasterSp="0">
  <p:cSld name="Section Header Orange">
    <p:bg>
      <p:bgPr>
        <a:solidFill>
          <a:srgbClr val="D04A02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7"/>
          <p:cNvSpPr txBox="1"/>
          <p:nvPr>
            <p:ph type="title"/>
          </p:nvPr>
        </p:nvSpPr>
        <p:spPr>
          <a:xfrm>
            <a:off x="4951413" y="2103440"/>
            <a:ext cx="4936659" cy="256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97"/>
          <p:cNvSpPr txBox="1"/>
          <p:nvPr>
            <p:ph idx="1" type="subTitle"/>
          </p:nvPr>
        </p:nvSpPr>
        <p:spPr>
          <a:xfrm>
            <a:off x="442913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b="0" sz="64998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ed" showMasterSp="0">
  <p:cSld name="Section Header Red">
    <p:bg>
      <p:bgPr>
        <a:solidFill>
          <a:srgbClr val="E0301E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8"/>
          <p:cNvSpPr txBox="1"/>
          <p:nvPr>
            <p:ph type="title"/>
          </p:nvPr>
        </p:nvSpPr>
        <p:spPr>
          <a:xfrm>
            <a:off x="4951413" y="2103440"/>
            <a:ext cx="4936659" cy="256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98"/>
          <p:cNvSpPr txBox="1"/>
          <p:nvPr>
            <p:ph idx="1" type="subTitle"/>
          </p:nvPr>
        </p:nvSpPr>
        <p:spPr>
          <a:xfrm>
            <a:off x="442913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b="0" sz="64998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ose" showMasterSp="0">
  <p:cSld name="Section Header Rose">
    <p:bg>
      <p:bgPr>
        <a:solidFill>
          <a:srgbClr val="DB536A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9"/>
          <p:cNvSpPr txBox="1"/>
          <p:nvPr>
            <p:ph type="title"/>
          </p:nvPr>
        </p:nvSpPr>
        <p:spPr>
          <a:xfrm>
            <a:off x="4951413" y="2103440"/>
            <a:ext cx="4936659" cy="256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99"/>
          <p:cNvSpPr txBox="1"/>
          <p:nvPr>
            <p:ph idx="1" type="subTitle"/>
          </p:nvPr>
        </p:nvSpPr>
        <p:spPr>
          <a:xfrm>
            <a:off x="442913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b="0" sz="64998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ey" showMasterSp="0">
  <p:cSld name="Section Header Grey">
    <p:bg>
      <p:bgPr>
        <a:solidFill>
          <a:srgbClr val="464646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0"/>
          <p:cNvSpPr txBox="1"/>
          <p:nvPr>
            <p:ph type="title"/>
          </p:nvPr>
        </p:nvSpPr>
        <p:spPr>
          <a:xfrm>
            <a:off x="4951413" y="2103440"/>
            <a:ext cx="4936659" cy="256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0"/>
          <p:cNvSpPr txBox="1"/>
          <p:nvPr>
            <p:ph idx="1" type="subTitle"/>
          </p:nvPr>
        </p:nvSpPr>
        <p:spPr>
          <a:xfrm>
            <a:off x="442913" y="0"/>
            <a:ext cx="4344987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b="0" sz="64998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998"/>
              <a:buNone/>
              <a:defRPr sz="64998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range Manual" showMasterSp="0">
  <p:cSld name="Section Header Orange Manual">
    <p:bg>
      <p:bgPr>
        <a:solidFill>
          <a:srgbClr val="D04A02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1"/>
          <p:cNvSpPr txBox="1"/>
          <p:nvPr>
            <p:ph type="title"/>
          </p:nvPr>
        </p:nvSpPr>
        <p:spPr>
          <a:xfrm>
            <a:off x="442914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b="0" sz="1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ed Manual" showMasterSp="0">
  <p:cSld name="Section Header Red Manual">
    <p:bg>
      <p:bgPr>
        <a:solidFill>
          <a:srgbClr val="E0301E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2"/>
          <p:cNvSpPr txBox="1"/>
          <p:nvPr>
            <p:ph type="title"/>
          </p:nvPr>
        </p:nvSpPr>
        <p:spPr>
          <a:xfrm>
            <a:off x="442914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b="0" sz="1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Rose Manual" showMasterSp="0">
  <p:cSld name="Section Header Rose Manual">
    <p:bg>
      <p:bgPr>
        <a:solidFill>
          <a:srgbClr val="DB536A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3"/>
          <p:cNvSpPr txBox="1"/>
          <p:nvPr>
            <p:ph type="title"/>
          </p:nvPr>
        </p:nvSpPr>
        <p:spPr>
          <a:xfrm>
            <a:off x="442914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b="0" sz="1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Grey Manual" showMasterSp="0">
  <p:cSld name="Section Header Grey Manual">
    <p:bg>
      <p:bgPr>
        <a:solidFill>
          <a:srgbClr val="464646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4"/>
          <p:cNvSpPr txBox="1"/>
          <p:nvPr>
            <p:ph type="title"/>
          </p:nvPr>
        </p:nvSpPr>
        <p:spPr>
          <a:xfrm>
            <a:off x="442914" y="428625"/>
            <a:ext cx="1374457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0"/>
              <a:buFont typeface="Arial"/>
              <a:buNone/>
              <a:defRPr b="0" sz="1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theme" Target="../theme/theme3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7.xml"/><Relationship Id="rId42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0.xml"/><Relationship Id="rId46" Type="http://schemas.openxmlformats.org/officeDocument/2006/relationships/slideLayout" Target="../slideLayouts/slideLayout83.xml"/><Relationship Id="rId45" Type="http://schemas.openxmlformats.org/officeDocument/2006/relationships/slideLayout" Target="../slideLayouts/slideLayout82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85.xml"/><Relationship Id="rId47" Type="http://schemas.openxmlformats.org/officeDocument/2006/relationships/slideLayout" Target="../slideLayouts/slideLayout84.xml"/><Relationship Id="rId49" Type="http://schemas.openxmlformats.org/officeDocument/2006/relationships/slideLayout" Target="../slideLayouts/slideLayout86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76.xml"/><Relationship Id="rId38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99.xml"/><Relationship Id="rId61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57.xml"/><Relationship Id="rId64" Type="http://schemas.openxmlformats.org/officeDocument/2006/relationships/slideLayout" Target="../slideLayouts/slideLayout101.xml"/><Relationship Id="rId63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58.xml"/><Relationship Id="rId65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61.xml"/><Relationship Id="rId68" Type="http://schemas.openxmlformats.org/officeDocument/2006/relationships/theme" Target="../theme/theme6.xml"/><Relationship Id="rId23" Type="http://schemas.openxmlformats.org/officeDocument/2006/relationships/slideLayout" Target="../slideLayouts/slideLayout60.xml"/><Relationship Id="rId67" Type="http://schemas.openxmlformats.org/officeDocument/2006/relationships/slideLayout" Target="../slideLayouts/slideLayout104.xml"/><Relationship Id="rId60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66.xml"/><Relationship Id="rId51" Type="http://schemas.openxmlformats.org/officeDocument/2006/relationships/slideLayout" Target="../slideLayouts/slideLayout88.xml"/><Relationship Id="rId50" Type="http://schemas.openxmlformats.org/officeDocument/2006/relationships/slideLayout" Target="../slideLayouts/slideLayout87.xml"/><Relationship Id="rId53" Type="http://schemas.openxmlformats.org/officeDocument/2006/relationships/slideLayout" Target="../slideLayouts/slideLayout90.xml"/><Relationship Id="rId52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48.xml"/><Relationship Id="rId5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47.xml"/><Relationship Id="rId54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50.xml"/><Relationship Id="rId5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49.xml"/><Relationship Id="rId56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52.xml"/><Relationship Id="rId5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51.xml"/><Relationship Id="rId58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4.xml"/><Relationship Id="rId42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48.xml"/><Relationship Id="rId43" Type="http://schemas.openxmlformats.org/officeDocument/2006/relationships/slideLayout" Target="../slideLayouts/slideLayout147.xml"/><Relationship Id="rId46" Type="http://schemas.openxmlformats.org/officeDocument/2006/relationships/slideLayout" Target="../slideLayouts/slideLayout150.xml"/><Relationship Id="rId45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52.xml"/><Relationship Id="rId47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31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1.xml"/><Relationship Id="rId3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43.xml"/><Relationship Id="rId38" Type="http://schemas.openxmlformats.org/officeDocument/2006/relationships/slideLayout" Target="../slideLayouts/slideLayout142.xml"/><Relationship Id="rId62" Type="http://schemas.openxmlformats.org/officeDocument/2006/relationships/slideLayout" Target="../slideLayouts/slideLayout166.xml"/><Relationship Id="rId61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68.xml"/><Relationship Id="rId63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25.xml"/><Relationship Id="rId65" Type="http://schemas.openxmlformats.org/officeDocument/2006/relationships/slideLayout" Target="../slideLayouts/slideLayout169.xml"/><Relationship Id="rId24" Type="http://schemas.openxmlformats.org/officeDocument/2006/relationships/slideLayout" Target="../slideLayouts/slideLayout128.xml"/><Relationship Id="rId68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71.xml"/><Relationship Id="rId60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29.xml"/><Relationship Id="rId69" Type="http://schemas.openxmlformats.org/officeDocument/2006/relationships/theme" Target="../theme/theme2.xml"/><Relationship Id="rId28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33.xml"/><Relationship Id="rId51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57.xml"/><Relationship Id="rId5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15.xml"/><Relationship Id="rId5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14.xml"/><Relationship Id="rId54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16.xml"/><Relationship Id="rId5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19.xml"/><Relationship Id="rId5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18.xml"/><Relationship Id="rId58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eorgia"/>
              <a:buNone/>
              <a:defRPr b="0" i="0" sz="32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442914" y="2103437"/>
            <a:ext cx="11306175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3" name="Google Shape;13;p22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pos="3953">
          <p15:clr>
            <a:srgbClr val="F26B43"/>
          </p15:clr>
        </p15:guide>
        <p15:guide id="5" pos="3727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pos="2726">
          <p15:clr>
            <a:srgbClr val="F26B43"/>
          </p15:clr>
        </p15:guide>
        <p15:guide id="8" pos="2502">
          <p15:clr>
            <a:srgbClr val="F26B43"/>
          </p15:clr>
        </p15:guide>
        <p15:guide id="9" pos="4952">
          <p15:clr>
            <a:srgbClr val="F26B43"/>
          </p15:clr>
        </p15:guide>
        <p15:guide id="10" pos="5177">
          <p15:clr>
            <a:srgbClr val="F26B43"/>
          </p15:clr>
        </p15:guide>
        <p15:guide id="11" orient="horz" pos="816">
          <p15:clr>
            <a:srgbClr val="F26B43"/>
          </p15:clr>
        </p15:guide>
        <p15:guide id="12" orient="horz" pos="2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idx="1" type="body"/>
          </p:nvPr>
        </p:nvSpPr>
        <p:spPr>
          <a:xfrm>
            <a:off x="442914" y="2103437"/>
            <a:ext cx="11306175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19" name="Google Shape;219;p2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2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  <p:sldLayoutId id="2147483724" r:id="rId36"/>
    <p:sldLayoutId id="2147483725" r:id="rId37"/>
    <p:sldLayoutId id="2147483726" r:id="rId38"/>
    <p:sldLayoutId id="2147483727" r:id="rId39"/>
    <p:sldLayoutId id="2147483728" r:id="rId40"/>
    <p:sldLayoutId id="2147483729" r:id="rId41"/>
    <p:sldLayoutId id="2147483730" r:id="rId42"/>
    <p:sldLayoutId id="2147483731" r:id="rId43"/>
    <p:sldLayoutId id="2147483732" r:id="rId44"/>
    <p:sldLayoutId id="2147483733" r:id="rId45"/>
    <p:sldLayoutId id="2147483734" r:id="rId46"/>
    <p:sldLayoutId id="2147483735" r:id="rId47"/>
    <p:sldLayoutId id="2147483736" r:id="rId48"/>
    <p:sldLayoutId id="2147483737" r:id="rId49"/>
    <p:sldLayoutId id="2147483738" r:id="rId50"/>
    <p:sldLayoutId id="2147483739" r:id="rId51"/>
    <p:sldLayoutId id="2147483740" r:id="rId52"/>
    <p:sldLayoutId id="2147483741" r:id="rId53"/>
    <p:sldLayoutId id="2147483742" r:id="rId54"/>
    <p:sldLayoutId id="2147483743" r:id="rId55"/>
    <p:sldLayoutId id="2147483744" r:id="rId56"/>
    <p:sldLayoutId id="2147483745" r:id="rId57"/>
    <p:sldLayoutId id="2147483746" r:id="rId58"/>
    <p:sldLayoutId id="2147483747" r:id="rId59"/>
    <p:sldLayoutId id="2147483748" r:id="rId60"/>
    <p:sldLayoutId id="2147483749" r:id="rId61"/>
    <p:sldLayoutId id="2147483750" r:id="rId62"/>
    <p:sldLayoutId id="2147483751" r:id="rId63"/>
    <p:sldLayoutId id="2147483752" r:id="rId64"/>
    <p:sldLayoutId id="2147483753" r:id="rId65"/>
    <p:sldLayoutId id="2147483754" r:id="rId66"/>
    <p:sldLayoutId id="2147483755" r:id="rId6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pos="3953">
          <p15:clr>
            <a:srgbClr val="F26B43"/>
          </p15:clr>
        </p15:guide>
        <p15:guide id="5" pos="3727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pos="2726">
          <p15:clr>
            <a:srgbClr val="F26B43"/>
          </p15:clr>
        </p15:guide>
        <p15:guide id="8" pos="2502">
          <p15:clr>
            <a:srgbClr val="F26B43"/>
          </p15:clr>
        </p15:guide>
        <p15:guide id="9" pos="4952">
          <p15:clr>
            <a:srgbClr val="F26B43"/>
          </p15:clr>
        </p15:guide>
        <p15:guide id="10" pos="5177">
          <p15:clr>
            <a:srgbClr val="F26B43"/>
          </p15:clr>
        </p15:guide>
        <p15:guide id="11" orient="horz" pos="816">
          <p15:clr>
            <a:srgbClr val="F26B43"/>
          </p15:clr>
        </p15:guide>
        <p15:guide id="12" orient="horz" pos="27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55"/>
          <p:cNvSpPr txBox="1"/>
          <p:nvPr>
            <p:ph type="title"/>
          </p:nvPr>
        </p:nvSpPr>
        <p:spPr>
          <a:xfrm>
            <a:off x="442914" y="432001"/>
            <a:ext cx="11306175" cy="1387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155"/>
          <p:cNvSpPr txBox="1"/>
          <p:nvPr>
            <p:ph idx="1" type="body"/>
          </p:nvPr>
        </p:nvSpPr>
        <p:spPr>
          <a:xfrm>
            <a:off x="442914" y="2103437"/>
            <a:ext cx="11306175" cy="40687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3" name="Google Shape;673;p155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74" name="Google Shape;674;p155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5" name="Google Shape;675;p155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5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  <p:sldLayoutId id="2147483798" r:id="rId42"/>
    <p:sldLayoutId id="2147483799" r:id="rId43"/>
    <p:sldLayoutId id="2147483800" r:id="rId44"/>
    <p:sldLayoutId id="2147483801" r:id="rId45"/>
    <p:sldLayoutId id="2147483802" r:id="rId46"/>
    <p:sldLayoutId id="2147483803" r:id="rId47"/>
    <p:sldLayoutId id="2147483804" r:id="rId48"/>
    <p:sldLayoutId id="2147483805" r:id="rId49"/>
    <p:sldLayoutId id="2147483806" r:id="rId50"/>
    <p:sldLayoutId id="2147483807" r:id="rId51"/>
    <p:sldLayoutId id="2147483808" r:id="rId52"/>
    <p:sldLayoutId id="2147483809" r:id="rId53"/>
    <p:sldLayoutId id="2147483810" r:id="rId54"/>
    <p:sldLayoutId id="2147483811" r:id="rId55"/>
    <p:sldLayoutId id="2147483812" r:id="rId56"/>
    <p:sldLayoutId id="2147483813" r:id="rId57"/>
    <p:sldLayoutId id="2147483814" r:id="rId58"/>
    <p:sldLayoutId id="2147483815" r:id="rId59"/>
    <p:sldLayoutId id="2147483816" r:id="rId60"/>
    <p:sldLayoutId id="2147483817" r:id="rId61"/>
    <p:sldLayoutId id="2147483818" r:id="rId62"/>
    <p:sldLayoutId id="2147483819" r:id="rId63"/>
    <p:sldLayoutId id="2147483820" r:id="rId64"/>
    <p:sldLayoutId id="2147483821" r:id="rId65"/>
    <p:sldLayoutId id="2147483822" r:id="rId66"/>
    <p:sldLayoutId id="2147483823" r:id="rId67"/>
    <p:sldLayoutId id="2147483824" r:id="rId6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pos="279">
          <p15:clr>
            <a:srgbClr val="F26B43"/>
          </p15:clr>
        </p15:guide>
        <p15:guide id="3" pos="7401">
          <p15:clr>
            <a:srgbClr val="F26B43"/>
          </p15:clr>
        </p15:guide>
        <p15:guide id="4" pos="3953">
          <p15:clr>
            <a:srgbClr val="F26B43"/>
          </p15:clr>
        </p15:guide>
        <p15:guide id="5" pos="3727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pos="2726">
          <p15:clr>
            <a:srgbClr val="F26B43"/>
          </p15:clr>
        </p15:guide>
        <p15:guide id="8" pos="2502">
          <p15:clr>
            <a:srgbClr val="F26B43"/>
          </p15:clr>
        </p15:guide>
        <p15:guide id="9" pos="4952">
          <p15:clr>
            <a:srgbClr val="F26B43"/>
          </p15:clr>
        </p15:guide>
        <p15:guide id="10" pos="5177">
          <p15:clr>
            <a:srgbClr val="F26B43"/>
          </p15:clr>
        </p15:guide>
        <p15:guide id="11" orient="horz" pos="816">
          <p15:clr>
            <a:srgbClr val="F26B43"/>
          </p15:clr>
        </p15:guide>
        <p15:guide id="12" orient="horz" pos="2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6.png"/><Relationship Id="rId7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46.jpg"/><Relationship Id="rId9" Type="http://schemas.openxmlformats.org/officeDocument/2006/relationships/image" Target="../media/image40.jpg"/><Relationship Id="rId5" Type="http://schemas.openxmlformats.org/officeDocument/2006/relationships/image" Target="../media/image38.jpg"/><Relationship Id="rId6" Type="http://schemas.openxmlformats.org/officeDocument/2006/relationships/image" Target="../media/image49.jpg"/><Relationship Id="rId7" Type="http://schemas.openxmlformats.org/officeDocument/2006/relationships/image" Target="../media/image44.jpg"/><Relationship Id="rId8" Type="http://schemas.openxmlformats.org/officeDocument/2006/relationships/image" Target="../media/image31.jpg"/><Relationship Id="rId10" Type="http://schemas.openxmlformats.org/officeDocument/2006/relationships/image" Target="../media/image3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Relationship Id="rId4" Type="http://schemas.openxmlformats.org/officeDocument/2006/relationships/image" Target="../media/image48.png"/><Relationship Id="rId5" Type="http://schemas.openxmlformats.org/officeDocument/2006/relationships/image" Target="../media/image28.jpg"/><Relationship Id="rId6" Type="http://schemas.openxmlformats.org/officeDocument/2006/relationships/image" Target="../media/image35.jpg"/><Relationship Id="rId7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jpg"/><Relationship Id="rId4" Type="http://schemas.openxmlformats.org/officeDocument/2006/relationships/image" Target="../media/image4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rive.google.com/drive/folders/1sCQXtGUJyS7M2JhO5ahIof9pWHf157DE?usp=sharing" TargetMode="External"/><Relationship Id="rId4" Type="http://schemas.openxmlformats.org/officeDocument/2006/relationships/hyperlink" Target="https://drive.google.com/drive/folders/1mt5-5hq_2LPUKKmh7cks4NKBYPyq003S?usp=shar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1"/>
          <p:cNvSpPr txBox="1"/>
          <p:nvPr>
            <p:ph idx="1" type="body"/>
          </p:nvPr>
        </p:nvSpPr>
        <p:spPr>
          <a:xfrm>
            <a:off x="0" y="2596896"/>
            <a:ext cx="6492240" cy="3118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0000" lIns="438900" spcFirstLastPara="1" rIns="252000" wrap="square" tIns="1440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b="1" lang="en-IN" sz="5400"/>
              <a:t>Session-3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b="1" lang="en-IN" sz="5400"/>
              <a:t>Lakhpati  Livelihood</a:t>
            </a:r>
            <a:endParaRPr/>
          </a:p>
        </p:txBody>
      </p:sp>
      <p:sp>
        <p:nvSpPr>
          <p:cNvPr id="1138" name="Google Shape;1138;p1"/>
          <p:cNvSpPr txBox="1"/>
          <p:nvPr>
            <p:ph idx="10" type="dt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1"/>
              <a:buFont typeface="Arial"/>
              <a:buNone/>
            </a:pPr>
            <a:r>
              <a:rPr b="0" i="0" lang="en-IN" sz="75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Date</a:t>
            </a:r>
            <a:endParaRPr b="0" i="0" sz="75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"/>
          <p:cNvSpPr txBox="1"/>
          <p:nvPr>
            <p:ph idx="11" type="ftr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1"/>
              <a:buFont typeface="Arial"/>
              <a:buNone/>
            </a:pPr>
            <a:r>
              <a:rPr b="0" i="0" lang="en-IN" sz="75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 Title</a:t>
            </a:r>
            <a:endParaRPr b="0" i="0" sz="75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"/>
          <p:cNvSpPr txBox="1"/>
          <p:nvPr>
            <p:ph idx="12" type="sldNum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1"/>
              <a:buFont typeface="Arial"/>
              <a:buNone/>
            </a:pPr>
            <a:fld id="{00000000-1234-1234-1234-123412341234}" type="slidenum">
              <a:rPr b="0" i="0" lang="en-IN" sz="751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51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oodscapes and Agroecology | Anthra livestock development &amp; ethnoveterinary  group" id="1141" name="Google Shape;114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6237" y="2443397"/>
            <a:ext cx="2977800" cy="2303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e Health | Anthra livestock development &amp; ethnoveterinary group" id="1142" name="Google Shape;114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7844" y="2691374"/>
            <a:ext cx="2511303" cy="194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39190" y="475935"/>
            <a:ext cx="1589427" cy="97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5147" y="96504"/>
            <a:ext cx="925820" cy="1476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5240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603bebee4f_0_0"/>
          <p:cNvSpPr txBox="1"/>
          <p:nvPr>
            <p:ph type="title"/>
          </p:nvPr>
        </p:nvSpPr>
        <p:spPr>
          <a:xfrm>
            <a:off x="914400" y="7620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None/>
            </a:pPr>
            <a:r>
              <a:rPr b="1" lang="en-IN">
                <a:latin typeface="Georgia"/>
                <a:ea typeface="Georgia"/>
                <a:cs typeface="Georgia"/>
                <a:sym typeface="Georgia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For making a Didi Lakhpati 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272" name="Google Shape;1272;g2603bebee4f_0_0"/>
          <p:cNvGraphicFramePr/>
          <p:nvPr/>
        </p:nvGraphicFramePr>
        <p:xfrm>
          <a:off x="647185" y="114759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{29F4EE46-A3EC-4F70-8B99-B00BC904E56A}</a:tableStyleId>
              </a:tblPr>
              <a:tblGrid>
                <a:gridCol w="11050025"/>
              </a:tblGrid>
              <a:tr h="4608500">
                <a:tc>
                  <a:txBody>
                    <a:bodyPr/>
                    <a:lstStyle/>
                    <a:p>
                      <a:pPr indent="-419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AutoNum type="arabicPeriod"/>
                      </a:pPr>
                      <a:r>
                        <a:rPr lang="en-IN" sz="2100" u="none" cap="none" strike="noStrik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Strengthening of existing livelihood activities through value chain interventions (Removing all bottlenecks)</a:t>
                      </a:r>
                      <a:endParaRPr sz="2100" u="none" cap="none" strike="noStrik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4191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Char char="○"/>
                      </a:pPr>
                      <a:r>
                        <a:rPr lang="en-IN" sz="2100" u="none" cap="none" strike="noStrik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Production (input, technology, practices, harvest)</a:t>
                      </a:r>
                      <a:endParaRPr sz="2100" u="none" cap="none" strike="noStrik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4191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Char char="○"/>
                      </a:pPr>
                      <a:r>
                        <a:rPr lang="en-IN" sz="2100" u="none" cap="none" strike="noStrik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Value addition (grading, primary/secondary processing)</a:t>
                      </a:r>
                      <a:endParaRPr sz="2100" u="none" cap="none" strike="noStrik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4191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Char char="○"/>
                      </a:pPr>
                      <a:r>
                        <a:rPr lang="en-IN" sz="2100" u="none" cap="none" strike="noStrik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Aggregation and Marketing (PG/PE etc)</a:t>
                      </a:r>
                      <a:endParaRPr sz="2100" u="none" cap="none" strike="noStrik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419100" lvl="1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Char char="○"/>
                      </a:pPr>
                      <a:r>
                        <a:rPr lang="en-IN" sz="2100" u="none" cap="none" strike="noStrik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  <a:endParaRPr sz="2100" u="none" cap="none" strike="noStrik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419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AutoNum type="arabicPeriod"/>
                      </a:pPr>
                      <a:r>
                        <a:rPr lang="en-IN" sz="2100" u="none" cap="none" strike="noStrike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Diversify the livelihood sources to reduce impact of vulnerability</a:t>
                      </a:r>
                      <a:endParaRPr sz="2100" u="none" cap="none" strike="noStrike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-41910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AutoNum type="arabicPeriod"/>
                      </a:pPr>
                      <a:r>
                        <a:rPr lang="en-IN" sz="21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Social Security strengthening as fallback support (life, health, crop, other insurances, Pensions, other entitlements)</a:t>
                      </a:r>
                      <a:endParaRPr sz="210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0950" marB="60950" marR="121925" marL="121925">
                    <a:lnT cap="flat" cmpd="sng" w="127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73" name="Google Shape;1273;g2603bebee4f_0_0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4" name="Google Shape;1274;g2603bebee4f_0_0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5" name="Google Shape;1275;g2603bebee4f_0_0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6" name="Google Shape;1276;g2603bebee4f_0_0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3"/>
          <p:cNvSpPr txBox="1"/>
          <p:nvPr>
            <p:ph idx="1" type="body"/>
          </p:nvPr>
        </p:nvSpPr>
        <p:spPr>
          <a:xfrm>
            <a:off x="2821478" y="4066024"/>
            <a:ext cx="6528725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IN"/>
              <a:t>Potential Livelihood Opportunities</a:t>
            </a:r>
            <a:endParaRPr/>
          </a:p>
        </p:txBody>
      </p:sp>
      <p:pic>
        <p:nvPicPr>
          <p:cNvPr descr="Hand drawn stickman confused with speech bubble question mark. Simple  outline curious doodle icon clipart. For question support clipart Stock  Vector Image &amp; Art - Alamy" id="1283" name="Google Shape;1283;p13"/>
          <p:cNvPicPr preferRelativeResize="0"/>
          <p:nvPr/>
        </p:nvPicPr>
        <p:blipFill rotWithShape="1">
          <a:blip r:embed="rId3">
            <a:alphaModFix/>
          </a:blip>
          <a:srcRect b="7998" l="0" r="0" t="0"/>
          <a:stretch/>
        </p:blipFill>
        <p:spPr>
          <a:xfrm>
            <a:off x="9430387" y="740675"/>
            <a:ext cx="2732688" cy="2688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nd Drawn Stickman with Speech Bubble Lightbulb Idea. Simple Outline  Genius Thought Doodle Icon Clipart. for Curious Stock Vector - Illustration  of stickman, thought: 216167992" id="1284" name="Google Shape;1284;p13"/>
          <p:cNvPicPr preferRelativeResize="0"/>
          <p:nvPr/>
        </p:nvPicPr>
        <p:blipFill rotWithShape="1">
          <a:blip r:embed="rId4">
            <a:alphaModFix/>
          </a:blip>
          <a:srcRect b="10797" l="10085" r="8567" t="5201"/>
          <a:stretch/>
        </p:blipFill>
        <p:spPr>
          <a:xfrm>
            <a:off x="527381" y="884209"/>
            <a:ext cx="2294096" cy="25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3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6" name="Google Shape;1286;p13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2AEB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7" name="Google Shape;1287;p13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8" name="Google Shape;1288;p13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10"/>
          <p:cNvSpPr txBox="1"/>
          <p:nvPr>
            <p:ph idx="1" type="body"/>
          </p:nvPr>
        </p:nvSpPr>
        <p:spPr>
          <a:xfrm>
            <a:off x="20816" y="214199"/>
            <a:ext cx="7707365" cy="94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67"/>
              <a:buNone/>
            </a:pPr>
            <a:r>
              <a:rPr b="1" lang="en-IN" sz="4267">
                <a:latin typeface="Georgia"/>
                <a:ea typeface="Georgia"/>
                <a:cs typeface="Georgia"/>
                <a:sym typeface="Georgia"/>
              </a:rPr>
              <a:t>You may Choose from</a:t>
            </a:r>
            <a:endParaRPr b="1" sz="42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4" name="Google Shape;1294;p110"/>
          <p:cNvSpPr txBox="1"/>
          <p:nvPr/>
        </p:nvSpPr>
        <p:spPr>
          <a:xfrm>
            <a:off x="8679305" y="230668"/>
            <a:ext cx="3491879" cy="8001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N" sz="3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Agriculture</a:t>
            </a:r>
            <a:endParaRPr b="1" i="0" sz="36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95" name="Google Shape;1295;p110"/>
          <p:cNvPicPr preferRelativeResize="0"/>
          <p:nvPr/>
        </p:nvPicPr>
        <p:blipFill rotWithShape="1">
          <a:blip r:embed="rId3">
            <a:alphaModFix/>
          </a:blip>
          <a:srcRect b="20585" l="9049" r="19066" t="26189"/>
          <a:stretch/>
        </p:blipFill>
        <p:spPr>
          <a:xfrm>
            <a:off x="431371" y="1412776"/>
            <a:ext cx="11425269" cy="475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10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7" name="Google Shape;1297;p110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8" name="Google Shape;1298;p110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99" name="Google Shape;1299;p110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29"/>
          <p:cNvSpPr txBox="1"/>
          <p:nvPr>
            <p:ph idx="1" type="body"/>
          </p:nvPr>
        </p:nvSpPr>
        <p:spPr>
          <a:xfrm>
            <a:off x="20816" y="68628"/>
            <a:ext cx="7707365" cy="94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</a:pPr>
            <a:r>
              <a:rPr b="1" lang="en-IN" sz="4267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</a:rPr>
              <a:t>You may Choose from</a:t>
            </a:r>
            <a:endParaRPr b="1" sz="42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5" name="Google Shape;1305;p129"/>
          <p:cNvSpPr txBox="1"/>
          <p:nvPr/>
        </p:nvSpPr>
        <p:spPr>
          <a:xfrm>
            <a:off x="8776149" y="260650"/>
            <a:ext cx="3395100" cy="805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rPr b="1" i="0" lang="en-IN" sz="3633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Livestock</a:t>
            </a:r>
            <a:endParaRPr b="1" i="0" sz="3633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06" name="Google Shape;1306;p129"/>
          <p:cNvPicPr preferRelativeResize="0"/>
          <p:nvPr/>
        </p:nvPicPr>
        <p:blipFill rotWithShape="1">
          <a:blip r:embed="rId3">
            <a:alphaModFix/>
          </a:blip>
          <a:srcRect b="54202" l="0" r="0" t="10781"/>
          <a:stretch/>
        </p:blipFill>
        <p:spPr>
          <a:xfrm>
            <a:off x="0" y="1220754"/>
            <a:ext cx="12192000" cy="240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129"/>
          <p:cNvPicPr preferRelativeResize="0"/>
          <p:nvPr/>
        </p:nvPicPr>
        <p:blipFill rotWithShape="1">
          <a:blip r:embed="rId4">
            <a:alphaModFix/>
          </a:blip>
          <a:srcRect b="40196" l="0" r="0" t="30390"/>
          <a:stretch/>
        </p:blipFill>
        <p:spPr>
          <a:xfrm>
            <a:off x="20816" y="3621022"/>
            <a:ext cx="12192000" cy="201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29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9" name="Google Shape;1309;p129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0" name="Google Shape;1310;p129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2AEB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1" name="Google Shape;1311;p129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30"/>
          <p:cNvSpPr txBox="1"/>
          <p:nvPr>
            <p:ph idx="1" type="body"/>
          </p:nvPr>
        </p:nvSpPr>
        <p:spPr>
          <a:xfrm>
            <a:off x="20816" y="68628"/>
            <a:ext cx="7707365" cy="94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</a:pPr>
            <a:r>
              <a:rPr b="1" lang="en-IN" sz="4267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</a:rPr>
              <a:t>You may Choose from</a:t>
            </a:r>
            <a:endParaRPr b="1" sz="42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7" name="Google Shape;1317;p130"/>
          <p:cNvSpPr txBox="1"/>
          <p:nvPr/>
        </p:nvSpPr>
        <p:spPr>
          <a:xfrm>
            <a:off x="9887700" y="68628"/>
            <a:ext cx="2304300" cy="805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rPr b="1" i="0" lang="en-IN" sz="3633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Fishery</a:t>
            </a:r>
            <a:endParaRPr b="1" i="0" sz="3633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18" name="Google Shape;1318;p130"/>
          <p:cNvPicPr preferRelativeResize="0"/>
          <p:nvPr/>
        </p:nvPicPr>
        <p:blipFill rotWithShape="1">
          <a:blip r:embed="rId3">
            <a:alphaModFix/>
          </a:blip>
          <a:srcRect b="17785" l="39266" r="27162" t="10781"/>
          <a:stretch/>
        </p:blipFill>
        <p:spPr>
          <a:xfrm>
            <a:off x="6181682" y="993661"/>
            <a:ext cx="4708822" cy="484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30"/>
          <p:cNvPicPr preferRelativeResize="0"/>
          <p:nvPr/>
        </p:nvPicPr>
        <p:blipFill rotWithShape="1">
          <a:blip r:embed="rId3">
            <a:alphaModFix/>
          </a:blip>
          <a:srcRect b="53390" l="1964" r="62224" t="10780"/>
          <a:stretch/>
        </p:blipFill>
        <p:spPr>
          <a:xfrm>
            <a:off x="933871" y="979833"/>
            <a:ext cx="5076448" cy="288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30"/>
          <p:cNvPicPr preferRelativeResize="0"/>
          <p:nvPr/>
        </p:nvPicPr>
        <p:blipFill rotWithShape="1">
          <a:blip r:embed="rId4">
            <a:alphaModFix/>
          </a:blip>
          <a:srcRect b="37394" l="9051" r="4325" t="27590"/>
          <a:stretch/>
        </p:blipFill>
        <p:spPr>
          <a:xfrm>
            <a:off x="306673" y="4098155"/>
            <a:ext cx="5787152" cy="17800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30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2" name="Google Shape;1322;p130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3" name="Google Shape;1323;p130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24" name="Google Shape;1324;p130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ney Beehive Clip Art, PNG, 652x900px, Honey, Bee, Beehive, Food, Honey  Bee Download Free" id="1329" name="Google Shape;1329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425" y="1432382"/>
            <a:ext cx="1994848" cy="152393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679 Mahua Images, Stock Photos &amp; Vectors | Shutterstock" id="1330" name="Google Shape;1330;p132"/>
          <p:cNvPicPr preferRelativeResize="0"/>
          <p:nvPr/>
        </p:nvPicPr>
        <p:blipFill rotWithShape="1">
          <a:blip r:embed="rId4">
            <a:alphaModFix/>
          </a:blip>
          <a:srcRect b="9499" l="0" r="11231" t="0"/>
          <a:stretch/>
        </p:blipFill>
        <p:spPr>
          <a:xfrm>
            <a:off x="815414" y="3850674"/>
            <a:ext cx="2363565" cy="173000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Neem Oil Images | Free Vectors, Stock Photos &amp; PSD" id="1331" name="Google Shape;1331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6405" y="1439035"/>
            <a:ext cx="1994849" cy="152368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Karanj Oil | Pongamia Pinnata Oil | Trustherb" id="1332" name="Google Shape;1332;p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15535" y="1466644"/>
            <a:ext cx="1844220" cy="152368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Shorea robusta seed oil - Wikipedia" id="1333" name="Google Shape;1333;p1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48578" y="1372874"/>
            <a:ext cx="2448497" cy="164295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Karaya Gum - Gum Karaya Lumps Exporter from Navi Mumbai" id="1334" name="Google Shape;1334;p1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23918" y="3834089"/>
            <a:ext cx="2363565" cy="177267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Lac culture In Detail : agri learner" id="1335" name="Google Shape;1335;p1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96000" y="3756350"/>
            <a:ext cx="2363565" cy="1969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ganic Tendu Leaves Exporter,Organic Tendu Leaves Supplier from Hyderabad  India" id="1336" name="Google Shape;1336;p1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68083" y="3850674"/>
            <a:ext cx="2708504" cy="180566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aphicFrame>
        <p:nvGraphicFramePr>
          <p:cNvPr id="1337" name="Google Shape;1337;p132"/>
          <p:cNvGraphicFramePr/>
          <p:nvPr/>
        </p:nvGraphicFramePr>
        <p:xfrm>
          <a:off x="815389" y="31658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{29F4EE46-A3EC-4F70-8B99-B00BC904E56A}</a:tableStyleId>
              </a:tblPr>
              <a:tblGrid>
                <a:gridCol w="2640300"/>
                <a:gridCol w="2640300"/>
                <a:gridCol w="2640300"/>
                <a:gridCol w="2640300"/>
              </a:tblGrid>
              <a:tr h="60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2900" u="none" cap="none" strike="noStrike"/>
                        <a:t>Honey</a:t>
                      </a:r>
                      <a:endParaRPr sz="11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2900" u="none" cap="none" strike="noStrike"/>
                        <a:t>Neem Oil</a:t>
                      </a:r>
                      <a:endParaRPr sz="11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2900" u="none" cap="none" strike="noStrike"/>
                        <a:t>Karanj Oil</a:t>
                      </a:r>
                      <a:endParaRPr sz="11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2900" u="none" cap="none" strike="noStrike"/>
                        <a:t>Sal Seed</a:t>
                      </a:r>
                      <a:endParaRPr sz="1100" u="none" cap="none" strike="noStrike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graphicFrame>
        <p:nvGraphicFramePr>
          <p:cNvPr id="1338" name="Google Shape;1338;p132"/>
          <p:cNvGraphicFramePr/>
          <p:nvPr/>
        </p:nvGraphicFramePr>
        <p:xfrm>
          <a:off x="772339" y="573158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{29F4EE46-A3EC-4F70-8B99-B00BC904E56A}</a:tableStyleId>
              </a:tblPr>
              <a:tblGrid>
                <a:gridCol w="2661825"/>
                <a:gridCol w="2661825"/>
                <a:gridCol w="2661825"/>
                <a:gridCol w="2661825"/>
              </a:tblGrid>
              <a:tr h="44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2700" u="none" cap="none" strike="noStrike"/>
                        <a:t>Mahua</a:t>
                      </a:r>
                      <a:endParaRPr sz="9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2700" u="none" cap="none" strike="noStrike"/>
                        <a:t>Karaya gum</a:t>
                      </a:r>
                      <a:endParaRPr sz="9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2700" u="none" cap="none" strike="noStrike"/>
                        <a:t>Lac</a:t>
                      </a:r>
                      <a:endParaRPr sz="900" u="none" cap="none" strike="noStrike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2700" u="none" cap="none" strike="noStrike"/>
                        <a:t>Tendu Leaves</a:t>
                      </a:r>
                      <a:endParaRPr sz="900" u="none" cap="none" strike="noStrike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sp>
        <p:nvSpPr>
          <p:cNvPr id="1339" name="Google Shape;1339;p132"/>
          <p:cNvSpPr txBox="1"/>
          <p:nvPr>
            <p:ph idx="1" type="body"/>
          </p:nvPr>
        </p:nvSpPr>
        <p:spPr>
          <a:xfrm>
            <a:off x="586307" y="256948"/>
            <a:ext cx="7707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rPr b="1" lang="en-IN" sz="4267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</a:rPr>
              <a:t>You may Choose from</a:t>
            </a:r>
            <a:endParaRPr b="1" sz="42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0" name="Google Shape;1340;p132"/>
          <p:cNvSpPr txBox="1"/>
          <p:nvPr/>
        </p:nvSpPr>
        <p:spPr>
          <a:xfrm>
            <a:off x="9866928" y="260648"/>
            <a:ext cx="2304300" cy="805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rPr b="1" i="0" lang="en-IN" sz="3633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NTFP</a:t>
            </a:r>
            <a:endParaRPr b="1" i="0" sz="3633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1" name="Google Shape;1341;p132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2" name="Google Shape;1342;p132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3" name="Google Shape;1343;p132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2AEB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44" name="Google Shape;1344;p132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w the micro and small enterprises can survive, revive and thrive" id="1349" name="Google Shape;1349;p134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23358" r="23358" t="0"/>
          <a:stretch/>
        </p:blipFill>
        <p:spPr>
          <a:xfrm>
            <a:off x="5345431" y="279008"/>
            <a:ext cx="2880000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Missing Middle” — Access to Finance challenges of Micro Enterprises in  India | by Kapil Patil | Medium" id="1350" name="Google Shape;1350;p134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0" l="17620" r="17620" t="0"/>
          <a:stretch/>
        </p:blipFill>
        <p:spPr>
          <a:xfrm>
            <a:off x="5308985" y="3337561"/>
            <a:ext cx="2708077" cy="2740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otion of Women Entrepreneurs for Economic Empowerment Project (3rd  Phase) – WEDO" id="1351" name="Google Shape;1351;p134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16638" r="16645" t="0"/>
          <a:stretch/>
        </p:blipFill>
        <p:spPr>
          <a:xfrm>
            <a:off x="8554975" y="3403749"/>
            <a:ext cx="2811017" cy="2573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gital India: Why is it good for Women? | SHEROES" id="1352" name="Google Shape;1352;p134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18529" r="18529" t="0"/>
          <a:stretch/>
        </p:blipFill>
        <p:spPr>
          <a:xfrm>
            <a:off x="8591551" y="357717"/>
            <a:ext cx="2880783" cy="2878667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34"/>
          <p:cNvSpPr txBox="1"/>
          <p:nvPr/>
        </p:nvSpPr>
        <p:spPr>
          <a:xfrm>
            <a:off x="253417" y="3584430"/>
            <a:ext cx="48012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IN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Non-Farm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IN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Livelihood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2 Considering Options Illustrations &amp; Clip Art - iStock" id="1354" name="Google Shape;1354;p1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7670" y="-458175"/>
            <a:ext cx="4354365" cy="4354365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34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6" name="Google Shape;1356;p134"/>
          <p:cNvSpPr/>
          <p:nvPr/>
        </p:nvSpPr>
        <p:spPr>
          <a:xfrm>
            <a:off x="4286025" y="6172200"/>
            <a:ext cx="20142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7" name="Google Shape;1357;p134"/>
          <p:cNvSpPr/>
          <p:nvPr/>
        </p:nvSpPr>
        <p:spPr>
          <a:xfrm>
            <a:off x="6300216" y="6172200"/>
            <a:ext cx="19935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2AEB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8" name="Google Shape;1358;p134"/>
          <p:cNvSpPr/>
          <p:nvPr/>
        </p:nvSpPr>
        <p:spPr>
          <a:xfrm>
            <a:off x="8293608" y="6172200"/>
            <a:ext cx="19935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35"/>
          <p:cNvSpPr/>
          <p:nvPr/>
        </p:nvSpPr>
        <p:spPr>
          <a:xfrm>
            <a:off x="6096000" y="5372067"/>
            <a:ext cx="6096000" cy="1028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35"/>
          <p:cNvSpPr/>
          <p:nvPr/>
        </p:nvSpPr>
        <p:spPr>
          <a:xfrm>
            <a:off x="0" y="5372067"/>
            <a:ext cx="6096000" cy="10287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5" name="Google Shape;1365;p135"/>
          <p:cNvGrpSpPr/>
          <p:nvPr/>
        </p:nvGrpSpPr>
        <p:grpSpPr>
          <a:xfrm>
            <a:off x="1679510" y="1892830"/>
            <a:ext cx="8659036" cy="3497357"/>
            <a:chOff x="1187624" y="1049309"/>
            <a:chExt cx="6494277" cy="2623018"/>
          </a:xfrm>
        </p:grpSpPr>
        <p:pic>
          <p:nvPicPr>
            <p:cNvPr descr="341 Indian Rural Woman Cliparts, Stock Vector and Royalty Free Indian Rural  Woman Illustrations" id="1366" name="Google Shape;1366;p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7624" y="1049309"/>
              <a:ext cx="2448272" cy="2448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341 Indian Woman Rural Stock Illustrations, Cliparts and Royalty Free Indian  Woman Rural Vectors" id="1367" name="Google Shape;1367;p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62514" y="1491630"/>
              <a:ext cx="2619375" cy="1743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8" name="Google Shape;1368;p135"/>
            <p:cNvSpPr txBox="1"/>
            <p:nvPr/>
          </p:nvSpPr>
          <p:spPr>
            <a:xfrm>
              <a:off x="1187624" y="3326127"/>
              <a:ext cx="2592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IN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INDIVIDUAL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35"/>
            <p:cNvSpPr txBox="1"/>
            <p:nvPr/>
          </p:nvSpPr>
          <p:spPr>
            <a:xfrm>
              <a:off x="5089601" y="3326127"/>
              <a:ext cx="2592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IN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GROUP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370" name="Google Shape;1370;p135"/>
          <p:cNvGraphicFramePr/>
          <p:nvPr/>
        </p:nvGraphicFramePr>
        <p:xfrm>
          <a:off x="432981" y="14019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{29F4EE46-A3EC-4F70-8B99-B00BC904E56A}</a:tableStyleId>
              </a:tblPr>
              <a:tblGrid>
                <a:gridCol w="3904425"/>
                <a:gridCol w="3904425"/>
                <a:gridCol w="3904425"/>
              </a:tblGrid>
              <a:tr h="69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IN" sz="37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Manufacturing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IN" sz="37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Trading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IN" sz="37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Services</a:t>
                      </a:r>
                      <a:endParaRPr sz="1400" u="none" cap="none" strike="noStrike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sp>
        <p:nvSpPr>
          <p:cNvPr id="1371" name="Google Shape;1371;p135"/>
          <p:cNvSpPr txBox="1"/>
          <p:nvPr/>
        </p:nvSpPr>
        <p:spPr>
          <a:xfrm>
            <a:off x="239349" y="5660100"/>
            <a:ext cx="58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Cluster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135"/>
          <p:cNvSpPr txBox="1"/>
          <p:nvPr/>
        </p:nvSpPr>
        <p:spPr>
          <a:xfrm>
            <a:off x="6402092" y="5660100"/>
            <a:ext cx="535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Sectoral Clusters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135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4" name="Google Shape;1374;p135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5" name="Google Shape;1375;p135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2AEB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6" name="Google Shape;1376;p135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7" name="Google Shape;1377;p135"/>
          <p:cNvSpPr txBox="1"/>
          <p:nvPr>
            <p:ph idx="1" type="body"/>
          </p:nvPr>
        </p:nvSpPr>
        <p:spPr>
          <a:xfrm>
            <a:off x="586307" y="256948"/>
            <a:ext cx="7707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rPr b="1" lang="en-IN" sz="4267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</a:rPr>
              <a:t>You may Choose from</a:t>
            </a:r>
            <a:endParaRPr b="1" sz="42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8" name="Google Shape;1378;p135"/>
          <p:cNvSpPr txBox="1"/>
          <p:nvPr/>
        </p:nvSpPr>
        <p:spPr>
          <a:xfrm>
            <a:off x="9454200" y="260650"/>
            <a:ext cx="2737800" cy="805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rPr b="1" lang="en-IN" sz="3633">
                <a:latin typeface="Georgia"/>
                <a:ea typeface="Georgia"/>
                <a:cs typeface="Georgia"/>
                <a:sym typeface="Georgia"/>
              </a:rPr>
              <a:t>Non-Farm</a:t>
            </a:r>
            <a:endParaRPr b="1" i="0" sz="3633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3" name="Google Shape;1383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88" y="1306997"/>
            <a:ext cx="10704512" cy="54473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8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138"/>
          <p:cNvSpPr/>
          <p:nvPr/>
        </p:nvSpPr>
        <p:spPr>
          <a:xfrm>
            <a:off x="42860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138"/>
          <p:cNvSpPr/>
          <p:nvPr/>
        </p:nvSpPr>
        <p:spPr>
          <a:xfrm>
            <a:off x="60938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2AEB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138"/>
          <p:cNvSpPr/>
          <p:nvPr/>
        </p:nvSpPr>
        <p:spPr>
          <a:xfrm>
            <a:off x="790597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138"/>
          <p:cNvSpPr txBox="1"/>
          <p:nvPr>
            <p:ph idx="1" type="body"/>
          </p:nvPr>
        </p:nvSpPr>
        <p:spPr>
          <a:xfrm>
            <a:off x="586307" y="256948"/>
            <a:ext cx="7707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rPr b="1" lang="en-IN" sz="4267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</a:rPr>
              <a:t>You may Choose from</a:t>
            </a:r>
            <a:endParaRPr b="1" sz="42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89" name="Google Shape;1389;p138"/>
          <p:cNvSpPr txBox="1"/>
          <p:nvPr/>
        </p:nvSpPr>
        <p:spPr>
          <a:xfrm>
            <a:off x="9301800" y="260650"/>
            <a:ext cx="2737800" cy="805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rPr b="1" lang="en-IN" sz="3633">
                <a:latin typeface="Georgia"/>
                <a:ea typeface="Georgia"/>
                <a:cs typeface="Georgia"/>
                <a:sym typeface="Georgia"/>
              </a:rPr>
              <a:t>Non-Farm</a:t>
            </a:r>
            <a:endParaRPr b="1" i="0" sz="3633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415" y="1536557"/>
            <a:ext cx="10515600" cy="450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139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6" name="Google Shape;1396;p139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7" name="Google Shape;1397;p139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2AEB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8" name="Google Shape;1398;p139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9" name="Google Shape;1399;p139"/>
          <p:cNvSpPr txBox="1"/>
          <p:nvPr>
            <p:ph idx="1" type="body"/>
          </p:nvPr>
        </p:nvSpPr>
        <p:spPr>
          <a:xfrm>
            <a:off x="586307" y="256948"/>
            <a:ext cx="7707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rPr b="1" lang="en-IN" sz="4267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</a:rPr>
              <a:t>You may Choose from</a:t>
            </a:r>
            <a:endParaRPr b="1" sz="42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00" name="Google Shape;1400;p139"/>
          <p:cNvSpPr txBox="1"/>
          <p:nvPr/>
        </p:nvSpPr>
        <p:spPr>
          <a:xfrm>
            <a:off x="7087275" y="260650"/>
            <a:ext cx="5104800" cy="805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rPr b="1" lang="en-IN" sz="3633">
                <a:latin typeface="Georgia"/>
                <a:ea typeface="Georgia"/>
                <a:cs typeface="Georgia"/>
                <a:sym typeface="Georgia"/>
              </a:rPr>
              <a:t>Non-Farm - Ent.</a:t>
            </a:r>
            <a:endParaRPr b="1" i="0" sz="3633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5"/>
          <p:cNvSpPr txBox="1"/>
          <p:nvPr/>
        </p:nvSpPr>
        <p:spPr>
          <a:xfrm>
            <a:off x="3407701" y="452670"/>
            <a:ext cx="8784299" cy="7680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IN" sz="4800" u="none" cap="none" strike="noStrike">
                <a:solidFill>
                  <a:srgbClr val="A72416"/>
                </a:solidFill>
                <a:latin typeface="Georgia"/>
                <a:ea typeface="Georgia"/>
                <a:cs typeface="Georgia"/>
                <a:sym typeface="Georgia"/>
              </a:rPr>
              <a:t>Discussion Points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151" name="Google Shape;1151;p15"/>
          <p:cNvGrpSpPr/>
          <p:nvPr/>
        </p:nvGrpSpPr>
        <p:grpSpPr>
          <a:xfrm>
            <a:off x="4168008" y="2656368"/>
            <a:ext cx="7008603" cy="960011"/>
            <a:chOff x="3131840" y="1491630"/>
            <a:chExt cx="5256584" cy="576064"/>
          </a:xfrm>
        </p:grpSpPr>
        <p:sp>
          <p:nvSpPr>
            <p:cNvPr id="1152" name="Google Shape;1152;p15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53" name="Google Shape;1153;p15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154" name="Google Shape;1154;p15"/>
          <p:cNvGrpSpPr/>
          <p:nvPr/>
        </p:nvGrpSpPr>
        <p:grpSpPr>
          <a:xfrm>
            <a:off x="4160335" y="3840500"/>
            <a:ext cx="7008603" cy="960011"/>
            <a:chOff x="3131840" y="1491630"/>
            <a:chExt cx="5256584" cy="576064"/>
          </a:xfrm>
        </p:grpSpPr>
        <p:sp>
          <p:nvSpPr>
            <p:cNvPr id="1155" name="Google Shape;1155;p15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56" name="Google Shape;1156;p15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157" name="Google Shape;1157;p15"/>
          <p:cNvGrpSpPr/>
          <p:nvPr/>
        </p:nvGrpSpPr>
        <p:grpSpPr>
          <a:xfrm>
            <a:off x="4175682" y="1472236"/>
            <a:ext cx="7008625" cy="959904"/>
            <a:chOff x="3131840" y="1491630"/>
            <a:chExt cx="5256600" cy="576000"/>
          </a:xfrm>
        </p:grpSpPr>
        <p:sp>
          <p:nvSpPr>
            <p:cNvPr id="1158" name="Google Shape;1158;p15"/>
            <p:cNvSpPr/>
            <p:nvPr/>
          </p:nvSpPr>
          <p:spPr>
            <a:xfrm>
              <a:off x="3131840" y="1491630"/>
              <a:ext cx="5256600" cy="57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59" name="Google Shape;1159;p15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160" name="Google Shape;1160;p15"/>
          <p:cNvGrpSpPr/>
          <p:nvPr/>
        </p:nvGrpSpPr>
        <p:grpSpPr>
          <a:xfrm>
            <a:off x="4152662" y="5024631"/>
            <a:ext cx="7008603" cy="960011"/>
            <a:chOff x="3131840" y="1491630"/>
            <a:chExt cx="5256584" cy="576064"/>
          </a:xfrm>
        </p:grpSpPr>
        <p:sp>
          <p:nvSpPr>
            <p:cNvPr id="1161" name="Google Shape;1161;p15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62" name="Google Shape;1162;p15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163" name="Google Shape;1163;p15"/>
          <p:cNvSpPr txBox="1"/>
          <p:nvPr/>
        </p:nvSpPr>
        <p:spPr>
          <a:xfrm>
            <a:off x="4175787" y="1472209"/>
            <a:ext cx="711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1" i="0" lang="en-IN" sz="26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01</a:t>
            </a:r>
            <a:endParaRPr b="1" i="0" sz="2667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4" name="Google Shape;1164;p15"/>
          <p:cNvSpPr txBox="1"/>
          <p:nvPr/>
        </p:nvSpPr>
        <p:spPr>
          <a:xfrm>
            <a:off x="4160440" y="2656341"/>
            <a:ext cx="711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1" i="0" lang="en-IN" sz="26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02</a:t>
            </a:r>
            <a:endParaRPr b="1" i="0" sz="2667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5" name="Google Shape;1165;p15"/>
          <p:cNvSpPr txBox="1"/>
          <p:nvPr/>
        </p:nvSpPr>
        <p:spPr>
          <a:xfrm>
            <a:off x="4145094" y="3840473"/>
            <a:ext cx="711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1" i="0" lang="en-IN" sz="26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03</a:t>
            </a:r>
            <a:endParaRPr b="1" i="0" sz="2667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6" name="Google Shape;1166;p15"/>
          <p:cNvSpPr txBox="1"/>
          <p:nvPr/>
        </p:nvSpPr>
        <p:spPr>
          <a:xfrm>
            <a:off x="4129747" y="5024605"/>
            <a:ext cx="7110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1" i="0" lang="en-IN" sz="2667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04</a:t>
            </a:r>
            <a:endParaRPr b="1" i="0" sz="2667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167" name="Google Shape;1167;p15"/>
          <p:cNvGrpSpPr/>
          <p:nvPr/>
        </p:nvGrpSpPr>
        <p:grpSpPr>
          <a:xfrm>
            <a:off x="5135659" y="1579685"/>
            <a:ext cx="5856654" cy="697749"/>
            <a:chOff x="3851840" y="1356248"/>
            <a:chExt cx="4392600" cy="523325"/>
          </a:xfrm>
        </p:grpSpPr>
        <p:sp>
          <p:nvSpPr>
            <p:cNvPr id="1168" name="Google Shape;1168;p15"/>
            <p:cNvSpPr txBox="1"/>
            <p:nvPr/>
          </p:nvSpPr>
          <p:spPr>
            <a:xfrm>
              <a:off x="3851840" y="1356248"/>
              <a:ext cx="43926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rPr b="1" i="0" lang="en-IN" sz="1867" u="none" cap="none" strike="noStrike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What is Livelihood for Lakhpati Didis?</a:t>
              </a:r>
              <a:endParaRPr b="1" i="0" sz="1867" u="none" cap="none" strike="noStrik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69" name="Google Shape;1169;p15"/>
            <p:cNvSpPr txBox="1"/>
            <p:nvPr/>
          </p:nvSpPr>
          <p:spPr>
            <a:xfrm>
              <a:off x="3851840" y="1625473"/>
              <a:ext cx="43926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Livelihood and Factors affecting Livelihoods at HH level </a:t>
              </a:r>
              <a:endParaRPr b="0" i="0" sz="1600" u="none" cap="none" strike="noStrik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170" name="Google Shape;1170;p15"/>
          <p:cNvGrpSpPr/>
          <p:nvPr/>
        </p:nvGrpSpPr>
        <p:grpSpPr>
          <a:xfrm>
            <a:off x="5135659" y="2772091"/>
            <a:ext cx="5856654" cy="697749"/>
            <a:chOff x="3851840" y="1356248"/>
            <a:chExt cx="4392600" cy="523325"/>
          </a:xfrm>
        </p:grpSpPr>
        <p:sp>
          <p:nvSpPr>
            <p:cNvPr id="1171" name="Google Shape;1171;p15"/>
            <p:cNvSpPr txBox="1"/>
            <p:nvPr/>
          </p:nvSpPr>
          <p:spPr>
            <a:xfrm>
              <a:off x="3851840" y="1356248"/>
              <a:ext cx="43926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rPr b="1" i="0" lang="en-IN" sz="1867" u="none" cap="none" strike="noStrike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Potential Opportunities for Lakhpati</a:t>
              </a:r>
              <a:endParaRPr b="1" i="0" sz="1867" u="none" cap="none" strike="noStrik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72" name="Google Shape;1172;p15"/>
            <p:cNvSpPr txBox="1"/>
            <p:nvPr/>
          </p:nvSpPr>
          <p:spPr>
            <a:xfrm>
              <a:off x="3851840" y="1625473"/>
              <a:ext cx="43926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Farm &amp; Allied, NTFP, Non-Farm, services, skills</a:t>
              </a:r>
              <a:endParaRPr b="0" i="0" sz="1600" u="none" cap="none" strike="noStrik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173" name="Google Shape;1173;p15"/>
          <p:cNvGrpSpPr/>
          <p:nvPr/>
        </p:nvGrpSpPr>
        <p:grpSpPr>
          <a:xfrm>
            <a:off x="5135659" y="3964497"/>
            <a:ext cx="5856654" cy="697749"/>
            <a:chOff x="3851840" y="1356248"/>
            <a:chExt cx="4392600" cy="523325"/>
          </a:xfrm>
        </p:grpSpPr>
        <p:sp>
          <p:nvSpPr>
            <p:cNvPr id="1174" name="Google Shape;1174;p15"/>
            <p:cNvSpPr txBox="1"/>
            <p:nvPr/>
          </p:nvSpPr>
          <p:spPr>
            <a:xfrm>
              <a:off x="3851840" y="1356248"/>
              <a:ext cx="43926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rPr b="1" i="0" lang="en-IN" sz="1867" u="none" cap="none" strike="noStrike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How to choose the right intervention?</a:t>
              </a:r>
              <a:endParaRPr b="1" i="0" sz="1867" u="none" cap="none" strike="noStrik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75" name="Google Shape;1175;p15"/>
            <p:cNvSpPr txBox="1"/>
            <p:nvPr/>
          </p:nvSpPr>
          <p:spPr>
            <a:xfrm>
              <a:off x="3851840" y="1625473"/>
              <a:ext cx="43926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IN" sz="1600" u="none" cap="none" strike="noStrike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Checklist for Lakhpati Decision at HH Level. </a:t>
              </a:r>
              <a:endParaRPr b="0" i="0" sz="1600" u="none" cap="none" strike="noStrik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176" name="Google Shape;1176;p15"/>
          <p:cNvGrpSpPr/>
          <p:nvPr/>
        </p:nvGrpSpPr>
        <p:grpSpPr>
          <a:xfrm>
            <a:off x="5135659" y="5156904"/>
            <a:ext cx="5856654" cy="697749"/>
            <a:chOff x="3851840" y="1356248"/>
            <a:chExt cx="4392600" cy="523325"/>
          </a:xfrm>
        </p:grpSpPr>
        <p:sp>
          <p:nvSpPr>
            <p:cNvPr id="1177" name="Google Shape;1177;p15"/>
            <p:cNvSpPr txBox="1"/>
            <p:nvPr/>
          </p:nvSpPr>
          <p:spPr>
            <a:xfrm>
              <a:off x="3851840" y="1356248"/>
              <a:ext cx="43926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rPr b="1" lang="en-IN" sz="1867">
                  <a:solidFill>
                    <a:srgbClr val="3F3F3F"/>
                  </a:solidFill>
                  <a:latin typeface="Georgia"/>
                  <a:ea typeface="Georgia"/>
                  <a:cs typeface="Georgia"/>
                  <a:sym typeface="Georgia"/>
                </a:rPr>
                <a:t>Queries And Observations</a:t>
              </a:r>
              <a:endParaRPr b="1" i="0" sz="1867" u="none" cap="none" strike="noStrik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78" name="Google Shape;1178;p15"/>
            <p:cNvSpPr txBox="1"/>
            <p:nvPr/>
          </p:nvSpPr>
          <p:spPr>
            <a:xfrm>
              <a:off x="3851840" y="1625473"/>
              <a:ext cx="43926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3F3F3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4712" y="1828800"/>
            <a:ext cx="6248298" cy="2706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4712" y="4674132"/>
            <a:ext cx="10188882" cy="134186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07" name="Google Shape;1407;p140"/>
          <p:cNvGraphicFramePr/>
          <p:nvPr/>
        </p:nvGraphicFramePr>
        <p:xfrm>
          <a:off x="7536161" y="17190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{29F4EE46-A3EC-4F70-8B99-B00BC904E56A}</a:tableStyleId>
              </a:tblPr>
              <a:tblGrid>
                <a:gridCol w="4530125"/>
              </a:tblGrid>
              <a:tr h="103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3200" u="none" cap="none" strike="noStrike"/>
                        <a:t>CAFÉ Kudumbashree Catering Unit, Kerala</a:t>
                      </a:r>
                      <a:endParaRPr sz="1400" u="none" cap="none" strike="noStrike"/>
                    </a:p>
                  </a:txBody>
                  <a:tcPr marT="60950" marB="60950" marR="121925" marL="121925"/>
                </a:tc>
              </a:tr>
              <a:tr h="1825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2400" u="none" cap="none" strike="noStrike"/>
                        <a:t>Take Home ration Packaging    and Supply, Kerala, Odisha,    Rajasthan, Bihar and               Karnataka </a:t>
                      </a:r>
                      <a:endParaRPr sz="1100" u="none" cap="none" strike="noStrike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sp>
        <p:nvSpPr>
          <p:cNvPr id="1408" name="Google Shape;1408;p140"/>
          <p:cNvSpPr/>
          <p:nvPr/>
        </p:nvSpPr>
        <p:spPr>
          <a:xfrm>
            <a:off x="6672065" y="2084851"/>
            <a:ext cx="864096" cy="48005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40"/>
          <p:cNvSpPr/>
          <p:nvPr/>
        </p:nvSpPr>
        <p:spPr>
          <a:xfrm>
            <a:off x="10822292" y="4151366"/>
            <a:ext cx="654453" cy="76808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40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1" name="Google Shape;1411;p140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8D8D8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2" name="Google Shape;1412;p140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5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3" name="Google Shape;1413;p140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4" name="Google Shape;1414;p140"/>
          <p:cNvSpPr txBox="1"/>
          <p:nvPr>
            <p:ph idx="1" type="body"/>
          </p:nvPr>
        </p:nvSpPr>
        <p:spPr>
          <a:xfrm>
            <a:off x="586307" y="256948"/>
            <a:ext cx="7707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rPr b="1" lang="en-IN" sz="4267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</a:rPr>
              <a:t>You may Choose from</a:t>
            </a:r>
            <a:endParaRPr b="1" sz="42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5" name="Google Shape;1415;p140"/>
          <p:cNvSpPr txBox="1"/>
          <p:nvPr/>
        </p:nvSpPr>
        <p:spPr>
          <a:xfrm>
            <a:off x="7087275" y="260650"/>
            <a:ext cx="5104800" cy="805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3"/>
              <a:buFont typeface="Arial"/>
              <a:buNone/>
            </a:pPr>
            <a:r>
              <a:rPr b="1" lang="en-IN" sz="3633">
                <a:latin typeface="Georgia"/>
                <a:ea typeface="Georgia"/>
                <a:cs typeface="Georgia"/>
                <a:sym typeface="Georgia"/>
              </a:rPr>
              <a:t>Non-Farm - Ent.</a:t>
            </a:r>
            <a:endParaRPr b="1" i="0" sz="3633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a34936effe_0_8"/>
          <p:cNvSpPr txBox="1"/>
          <p:nvPr/>
        </p:nvSpPr>
        <p:spPr>
          <a:xfrm>
            <a:off x="737016" y="167205"/>
            <a:ext cx="10718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N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Prototypes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1" name="Google Shape;1421;g2a34936effe_0_8"/>
          <p:cNvPicPr preferRelativeResize="0"/>
          <p:nvPr/>
        </p:nvPicPr>
        <p:blipFill rotWithShape="1">
          <a:blip r:embed="rId3">
            <a:alphaModFix/>
          </a:blip>
          <a:srcRect b="7082" l="24957" r="43074" t="18128"/>
          <a:stretch/>
        </p:blipFill>
        <p:spPr>
          <a:xfrm>
            <a:off x="737016" y="1274165"/>
            <a:ext cx="3897444" cy="51266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22" name="Google Shape;1422;g2a34936effe_0_8"/>
          <p:cNvGraphicFramePr/>
          <p:nvPr/>
        </p:nvGraphicFramePr>
        <p:xfrm>
          <a:off x="4925102" y="12741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{FDD0DCF7-9480-4814-BB73-1F6457CB2293}</a:tableStyleId>
              </a:tblPr>
              <a:tblGrid>
                <a:gridCol w="1393650"/>
                <a:gridCol w="3723925"/>
                <a:gridCol w="1994400"/>
              </a:tblGrid>
              <a:tr h="5731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IN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ICAR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Net Income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3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Kerala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Crop+ Dairy+ Organic Farming 0.4 Ha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1.08 Lakh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Meghalaya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Crop + Lvestock (0.64 Ha)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1.17 Lakh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3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Sikkim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Crop + Dairy+ Organic Farming (0.5Ha)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1.37 Lakh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Tamilnadu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Crop + Livestock+ Fish (0.8 Ha)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1.8 Lakh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67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Tamilnadu</a:t>
                      </a:r>
                      <a:endParaRPr sz="16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Crop + Dairy (0.4 Ha)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1.12 Lakh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3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Uttar Pradesh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Horticulture +Dairy (0.7 Ha)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2.28 Lakh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3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Uttar Pradesh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Exhotic Vegetables (0.4 ha)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2.03 Lakh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3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Andaman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Crop + Harticulture+ Livestock (0.75 Ha)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2.14 Lakh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a34936effe_0_0"/>
          <p:cNvSpPr txBox="1"/>
          <p:nvPr>
            <p:ph idx="1" type="body"/>
          </p:nvPr>
        </p:nvSpPr>
        <p:spPr>
          <a:xfrm>
            <a:off x="442914" y="2103120"/>
            <a:ext cx="11306100" cy="407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latin typeface="Georgia"/>
                <a:ea typeface="Georgia"/>
                <a:cs typeface="Georgia"/>
                <a:sym typeface="Georgia"/>
              </a:rPr>
              <a:t>You can download it from here:</a:t>
            </a:r>
            <a:endParaRPr b="1" sz="3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https://drive.google.com/drive/folders/1sCQXtGUJyS7M2JhO5ahIof9pWHf157DE?usp=sharing</a:t>
            </a:r>
            <a:r>
              <a:rPr b="1" lang="en-IN" sz="3200"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3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latin typeface="Georgia"/>
                <a:ea typeface="Georgia"/>
                <a:cs typeface="Georgia"/>
                <a:sym typeface="Georgia"/>
              </a:rPr>
              <a:t>Models prepared by NABARD: </a:t>
            </a:r>
            <a:endParaRPr b="1" sz="3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https://drive.google.com/drive/folders/1mt5-5hq_2LPUKKmh7cks4NKBYPyq003S?usp=sharing</a:t>
            </a:r>
            <a:r>
              <a:rPr b="1" lang="en-IN" sz="3200"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3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29" name="Google Shape;1429;g2a34936effe_0_0"/>
          <p:cNvSpPr txBox="1"/>
          <p:nvPr>
            <p:ph type="title"/>
          </p:nvPr>
        </p:nvSpPr>
        <p:spPr>
          <a:xfrm>
            <a:off x="442914" y="432001"/>
            <a:ext cx="11306100" cy="138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Livelihood Models</a:t>
            </a:r>
            <a:endParaRPr b="1"/>
          </a:p>
        </p:txBody>
      </p:sp>
      <p:sp>
        <p:nvSpPr>
          <p:cNvPr id="1430" name="Google Shape;1430;g2a34936effe_0_0"/>
          <p:cNvSpPr txBox="1"/>
          <p:nvPr>
            <p:ph idx="12" type="sldNum"/>
          </p:nvPr>
        </p:nvSpPr>
        <p:spPr>
          <a:xfrm>
            <a:off x="9984296" y="6492240"/>
            <a:ext cx="1764900" cy="13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1"/>
              <a:buFont typeface="Arial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603bebee4f_0_302"/>
          <p:cNvSpPr txBox="1"/>
          <p:nvPr>
            <p:ph idx="2" type="body"/>
          </p:nvPr>
        </p:nvSpPr>
        <p:spPr>
          <a:xfrm>
            <a:off x="440539" y="2638723"/>
            <a:ext cx="11310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None/>
            </a:pPr>
            <a:r>
              <a:rPr b="1" lang="en-IN" sz="4833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ANY QUERIES?</a:t>
            </a:r>
            <a:endParaRPr sz="2967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6" name="Google Shape;1436;g2603bebee4f_0_302"/>
          <p:cNvSpPr/>
          <p:nvPr/>
        </p:nvSpPr>
        <p:spPr>
          <a:xfrm>
            <a:off x="1576500" y="61725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g2603bebee4f_0_302"/>
          <p:cNvSpPr/>
          <p:nvPr/>
        </p:nvSpPr>
        <p:spPr>
          <a:xfrm>
            <a:off x="3384300" y="61725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g2603bebee4f_0_302"/>
          <p:cNvSpPr/>
          <p:nvPr/>
        </p:nvSpPr>
        <p:spPr>
          <a:xfrm>
            <a:off x="5192100" y="61725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g2603bebee4f_0_302"/>
          <p:cNvSpPr/>
          <p:nvPr/>
        </p:nvSpPr>
        <p:spPr>
          <a:xfrm>
            <a:off x="7004250" y="61725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g2603bebee4f_0_302"/>
          <p:cNvSpPr/>
          <p:nvPr/>
        </p:nvSpPr>
        <p:spPr>
          <a:xfrm>
            <a:off x="8807700" y="61725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38761D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b="1" i="0" sz="1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20"/>
          <p:cNvSpPr txBox="1"/>
          <p:nvPr>
            <p:ph type="title"/>
          </p:nvPr>
        </p:nvSpPr>
        <p:spPr>
          <a:xfrm>
            <a:off x="824482" y="1998056"/>
            <a:ext cx="10388800" cy="239767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8000"/>
              <a:buFont typeface="Bookman Old Style"/>
              <a:buNone/>
            </a:pPr>
            <a:r>
              <a:rPr b="0" i="0" lang="en-IN" sz="13800" u="none" cap="none" strike="noStrike">
                <a:solidFill>
                  <a:srgbClr val="18575C"/>
                </a:solidFill>
                <a:latin typeface="Courgette"/>
                <a:ea typeface="Courgette"/>
                <a:cs typeface="Courgette"/>
                <a:sym typeface="Courgette"/>
              </a:rPr>
              <a:t>Thank you</a:t>
            </a:r>
            <a:endParaRPr b="0" i="0" sz="13800" u="none" cap="none" strike="noStrike">
              <a:solidFill>
                <a:srgbClr val="18575C"/>
              </a:solidFill>
              <a:latin typeface="Courgette"/>
              <a:ea typeface="Courgette"/>
              <a:cs typeface="Courgette"/>
              <a:sym typeface="Courgette"/>
            </a:endParaRPr>
          </a:p>
        </p:txBody>
      </p:sp>
      <p:sp>
        <p:nvSpPr>
          <p:cNvPr id="1446" name="Google Shape;1446;p20"/>
          <p:cNvSpPr txBox="1"/>
          <p:nvPr>
            <p:ph idx="12" type="sldNum"/>
          </p:nvPr>
        </p:nvSpPr>
        <p:spPr>
          <a:xfrm>
            <a:off x="11460400" y="6453000"/>
            <a:ext cx="731600" cy="404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19050">
              <a:srgbClr val="000000">
                <a:alpha val="22352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"/>
          <p:cNvSpPr txBox="1"/>
          <p:nvPr>
            <p:ph idx="1" type="body"/>
          </p:nvPr>
        </p:nvSpPr>
        <p:spPr>
          <a:xfrm>
            <a:off x="2222193" y="980558"/>
            <a:ext cx="6529387" cy="768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en-IN" sz="3600" u="none" cap="none" strike="noStrike">
                <a:solidFill>
                  <a:srgbClr val="D36F0B"/>
                </a:solidFill>
                <a:latin typeface="Georgia"/>
                <a:ea typeface="Georgia"/>
                <a:cs typeface="Georgia"/>
                <a:sym typeface="Georgia"/>
              </a:rPr>
              <a:t>What is Livelihood for Lakhpati didi?</a:t>
            </a:r>
            <a:endParaRPr b="1" i="0" sz="3600" u="none" cap="none" strike="noStrike">
              <a:solidFill>
                <a:srgbClr val="D36F0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Hand drawn stickman confused with speech bubble question mark. Simple  outline curious doodle icon clipart. For question support clipart Stock  Vector Image &amp; Art - Alamy" id="1185" name="Google Shape;1185;p6"/>
          <p:cNvPicPr preferRelativeResize="0"/>
          <p:nvPr/>
        </p:nvPicPr>
        <p:blipFill rotWithShape="1">
          <a:blip r:embed="rId3">
            <a:alphaModFix/>
          </a:blip>
          <a:srcRect b="7998" l="0" r="0" t="0"/>
          <a:stretch/>
        </p:blipFill>
        <p:spPr>
          <a:xfrm>
            <a:off x="8222127" y="299004"/>
            <a:ext cx="2732688" cy="2688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nd Drawn Stickman with Speech Bubble Lightbulb Idea. Simple Outline  Genius Thought Doodle Icon Clipart. for Curious Stock Vector - Illustration  of stickman, thought: 216167992" id="1186" name="Google Shape;1186;p6"/>
          <p:cNvPicPr preferRelativeResize="0"/>
          <p:nvPr/>
        </p:nvPicPr>
        <p:blipFill rotWithShape="1">
          <a:blip r:embed="rId4">
            <a:alphaModFix/>
          </a:blip>
          <a:srcRect b="10797" l="10085" r="8567" t="5201"/>
          <a:stretch/>
        </p:blipFill>
        <p:spPr>
          <a:xfrm>
            <a:off x="2603529" y="2778500"/>
            <a:ext cx="2294096" cy="250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6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8" name="Google Shape;1188;p6"/>
          <p:cNvSpPr/>
          <p:nvPr/>
        </p:nvSpPr>
        <p:spPr>
          <a:xfrm>
            <a:off x="4286024" y="6172200"/>
            <a:ext cx="212392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9" name="Google Shape;1189;p6"/>
          <p:cNvSpPr/>
          <p:nvPr/>
        </p:nvSpPr>
        <p:spPr>
          <a:xfrm>
            <a:off x="6409944" y="6172200"/>
            <a:ext cx="2062422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0" name="Google Shape;1190;p6"/>
          <p:cNvSpPr/>
          <p:nvPr/>
        </p:nvSpPr>
        <p:spPr>
          <a:xfrm>
            <a:off x="8472366" y="6163356"/>
            <a:ext cx="223907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Queries and Observation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1" name="Google Shape;1191;p6"/>
          <p:cNvSpPr txBox="1"/>
          <p:nvPr/>
        </p:nvSpPr>
        <p:spPr>
          <a:xfrm>
            <a:off x="5077206" y="3563482"/>
            <a:ext cx="70111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IN" sz="2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Each participant to share their understanding of livelihood and name few examples of livelihood activities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2603bebee4f_0_313"/>
          <p:cNvSpPr txBox="1"/>
          <p:nvPr>
            <p:ph idx="1" type="body"/>
          </p:nvPr>
        </p:nvSpPr>
        <p:spPr>
          <a:xfrm>
            <a:off x="0" y="164638"/>
            <a:ext cx="12192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800"/>
              <a:buFont typeface="Arial"/>
              <a:buNone/>
            </a:pPr>
            <a:r>
              <a:rPr b="1" lang="en-IN" sz="450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</a:rPr>
              <a:t>Understanding Lakhpati Livelihoods </a:t>
            </a:r>
            <a:endParaRPr b="1" sz="4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8" name="Google Shape;1198;g2603bebee4f_0_313"/>
          <p:cNvSpPr txBox="1"/>
          <p:nvPr/>
        </p:nvSpPr>
        <p:spPr>
          <a:xfrm>
            <a:off x="661550" y="932650"/>
            <a:ext cx="10330200" cy="3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68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Char char="●"/>
            </a:pP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set of </a:t>
            </a:r>
            <a:r>
              <a:rPr b="1" i="0" lang="en-IN" sz="2650" u="none" cap="none" strike="noStrike">
                <a:solidFill>
                  <a:srgbClr val="32AEB8"/>
                </a:solidFill>
                <a:latin typeface="Georgia"/>
                <a:ea typeface="Georgia"/>
                <a:cs typeface="Georgia"/>
                <a:sym typeface="Georgia"/>
              </a:rPr>
              <a:t>economic activities</a:t>
            </a: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self-employment and/or wage-employment/ manufacturing/business, others</a:t>
            </a:r>
            <a:endParaRPr b="0" i="0" sz="26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968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Char char="●"/>
            </a:pP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By using one’s </a:t>
            </a:r>
            <a:r>
              <a:rPr b="1" i="0" lang="en-IN" sz="2650" u="none" cap="none" strike="noStrike">
                <a:solidFill>
                  <a:srgbClr val="32AEB8"/>
                </a:solidFill>
                <a:latin typeface="Georgia"/>
                <a:ea typeface="Georgia"/>
                <a:cs typeface="Georgia"/>
                <a:sym typeface="Georgia"/>
              </a:rPr>
              <a:t>endowments</a:t>
            </a: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(human and material)</a:t>
            </a:r>
            <a:endParaRPr b="0" i="0" sz="26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968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Char char="●"/>
            </a:pP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</a:t>
            </a:r>
            <a:r>
              <a:rPr b="1" i="0" lang="en-IN" sz="2650" u="none" cap="none" strike="noStrike">
                <a:solidFill>
                  <a:srgbClr val="32AEB8"/>
                </a:solidFill>
                <a:latin typeface="Georgia"/>
                <a:ea typeface="Georgia"/>
                <a:cs typeface="Georgia"/>
                <a:sym typeface="Georgia"/>
              </a:rPr>
              <a:t>generate</a:t>
            </a: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adequate </a:t>
            </a:r>
            <a:r>
              <a:rPr b="1" i="0" lang="en-IN" sz="2650" u="none" cap="none" strike="noStrike">
                <a:solidFill>
                  <a:srgbClr val="32AEB8"/>
                </a:solidFill>
                <a:latin typeface="Georgia"/>
                <a:ea typeface="Georgia"/>
                <a:cs typeface="Georgia"/>
                <a:sym typeface="Georgia"/>
              </a:rPr>
              <a:t>resources</a:t>
            </a: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(cash and non-cash)</a:t>
            </a:r>
            <a:endParaRPr b="0" i="0" sz="26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968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Char char="●"/>
            </a:pP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 meeting the </a:t>
            </a:r>
            <a:r>
              <a:rPr b="1" i="0" lang="en-IN" sz="2650" u="none" cap="none" strike="noStrike">
                <a:solidFill>
                  <a:srgbClr val="32AEB8"/>
                </a:solidFill>
                <a:latin typeface="Georgia"/>
                <a:ea typeface="Georgia"/>
                <a:cs typeface="Georgia"/>
                <a:sym typeface="Georgia"/>
              </a:rPr>
              <a:t>requirements of self and the household</a:t>
            </a: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,</a:t>
            </a:r>
            <a:endParaRPr b="0" i="0" sz="26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968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50"/>
              <a:buFont typeface="Arial"/>
              <a:buChar char="●"/>
            </a:pPr>
            <a:r>
              <a:rPr b="1" i="0" lang="en-IN" sz="2650" u="none" cap="none" strike="noStrike">
                <a:solidFill>
                  <a:srgbClr val="32AEB8"/>
                </a:solidFill>
                <a:latin typeface="Georgia"/>
                <a:ea typeface="Georgia"/>
                <a:cs typeface="Georgia"/>
                <a:sym typeface="Georgia"/>
              </a:rPr>
              <a:t>carried out repeatedly </a:t>
            </a:r>
            <a:r>
              <a:rPr b="0" i="0" lang="en-IN" sz="265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as such become a way of life. </a:t>
            </a:r>
            <a:endParaRPr b="0" i="0" sz="265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99" name="Google Shape;1199;g2603bebee4f_0_313"/>
          <p:cNvSpPr txBox="1"/>
          <p:nvPr/>
        </p:nvSpPr>
        <p:spPr>
          <a:xfrm>
            <a:off x="661550" y="4147450"/>
            <a:ext cx="96558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Ideally</a:t>
            </a:r>
            <a:endParaRPr b="0" i="0" sz="2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IN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Livelihood keeps a person meaningfully occupied</a:t>
            </a:r>
            <a:endParaRPr b="0" i="0" sz="2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IN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a sustainable manner</a:t>
            </a:r>
            <a:endParaRPr b="0" i="0" sz="2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-IN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With Dignity</a:t>
            </a:r>
            <a:endParaRPr b="0" i="0" sz="2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0" name="Google Shape;1200;g2603bebee4f_0_313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1" name="Google Shape;1201;g2603bebee4f_0_313"/>
          <p:cNvSpPr/>
          <p:nvPr/>
        </p:nvSpPr>
        <p:spPr>
          <a:xfrm>
            <a:off x="4286024" y="6172200"/>
            <a:ext cx="21240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2" name="Google Shape;1202;g2603bebee4f_0_313"/>
          <p:cNvSpPr/>
          <p:nvPr/>
        </p:nvSpPr>
        <p:spPr>
          <a:xfrm>
            <a:off x="6409944" y="6172200"/>
            <a:ext cx="20625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3" name="Google Shape;1203;g2603bebee4f_0_313"/>
          <p:cNvSpPr/>
          <p:nvPr/>
        </p:nvSpPr>
        <p:spPr>
          <a:xfrm>
            <a:off x="8472366" y="6163356"/>
            <a:ext cx="22392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lang="en-IN" sz="1900">
                <a:latin typeface="Georgia"/>
                <a:ea typeface="Georgia"/>
                <a:cs typeface="Georgia"/>
                <a:sym typeface="Georgia"/>
              </a:rPr>
              <a:t>Queries and Observation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" name="Google Shape;1208;p7"/>
          <p:cNvGrpSpPr/>
          <p:nvPr/>
        </p:nvGrpSpPr>
        <p:grpSpPr>
          <a:xfrm flipH="1">
            <a:off x="2404871" y="-182237"/>
            <a:ext cx="4592853" cy="5997821"/>
            <a:chOff x="5508104" y="0"/>
            <a:chExt cx="3635895" cy="5022890"/>
          </a:xfrm>
        </p:grpSpPr>
        <p:pic>
          <p:nvPicPr>
            <p:cNvPr id="1209" name="Google Shape;120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8388423" y="0"/>
              <a:ext cx="755576" cy="781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0" name="Google Shape;1210;p7"/>
            <p:cNvSpPr/>
            <p:nvPr/>
          </p:nvSpPr>
          <p:spPr>
            <a:xfrm rot="10800000">
              <a:off x="5508104" y="1278474"/>
              <a:ext cx="3456384" cy="3744416"/>
            </a:xfrm>
            <a:prstGeom prst="wedgeRoundRectCallout">
              <a:avLst>
                <a:gd fmla="val -41151" name="adj1"/>
                <a:gd fmla="val 65858" name="adj2"/>
                <a:gd fmla="val 16667" name="adj3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211" name="Google Shape;1211;p7"/>
          <p:cNvGrpSpPr/>
          <p:nvPr/>
        </p:nvGrpSpPr>
        <p:grpSpPr>
          <a:xfrm>
            <a:off x="7056108" y="-301751"/>
            <a:ext cx="4940820" cy="6190488"/>
            <a:chOff x="5508104" y="0"/>
            <a:chExt cx="3635895" cy="5022890"/>
          </a:xfrm>
        </p:grpSpPr>
        <p:pic>
          <p:nvPicPr>
            <p:cNvPr id="1212" name="Google Shape;1212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8388423" y="0"/>
              <a:ext cx="755576" cy="781973"/>
            </a:xfrm>
            <a:prstGeom prst="rect">
              <a:avLst/>
            </a:prstGeom>
            <a:noFill/>
            <a:ln cap="flat" cmpd="sng" w="952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13" name="Google Shape;1213;p7"/>
            <p:cNvSpPr/>
            <p:nvPr/>
          </p:nvSpPr>
          <p:spPr>
            <a:xfrm rot="10800000">
              <a:off x="5508104" y="1278474"/>
              <a:ext cx="3456384" cy="3744416"/>
            </a:xfrm>
            <a:prstGeom prst="wedgeRoundRectCallout">
              <a:avLst>
                <a:gd fmla="val -41151" name="adj1"/>
                <a:gd fmla="val 65858" name="adj2"/>
                <a:gd fmla="val 16667" name="adj3"/>
              </a:avLst>
            </a:prstGeom>
            <a:noFill/>
            <a:ln cap="flat" cmpd="sng" w="285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214" name="Google Shape;1214;p7"/>
          <p:cNvSpPr txBox="1"/>
          <p:nvPr/>
        </p:nvSpPr>
        <p:spPr>
          <a:xfrm>
            <a:off x="2893641" y="1746523"/>
            <a:ext cx="4104000" cy="9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In our understanding  Livelihood is…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5" name="Google Shape;1215;p7"/>
          <p:cNvSpPr txBox="1"/>
          <p:nvPr/>
        </p:nvSpPr>
        <p:spPr>
          <a:xfrm>
            <a:off x="7533312" y="1810290"/>
            <a:ext cx="4658688" cy="35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Examples …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1. 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2.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3.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4.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5.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6.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b="0" i="0" lang="en-IN" sz="2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7.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6" name="Google Shape;1216;p7"/>
          <p:cNvSpPr/>
          <p:nvPr/>
        </p:nvSpPr>
        <p:spPr>
          <a:xfrm>
            <a:off x="3447489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6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7" name="Google Shape;1217;p7"/>
          <p:cNvSpPr/>
          <p:nvPr/>
        </p:nvSpPr>
        <p:spPr>
          <a:xfrm>
            <a:off x="5255289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6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8" name="Google Shape;1218;p7"/>
          <p:cNvSpPr/>
          <p:nvPr/>
        </p:nvSpPr>
        <p:spPr>
          <a:xfrm>
            <a:off x="7063089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6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19" name="Google Shape;1219;p7"/>
          <p:cNvSpPr/>
          <p:nvPr/>
        </p:nvSpPr>
        <p:spPr>
          <a:xfrm>
            <a:off x="8875239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IN" sz="16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6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nd Drawn Stickman with Speech Bubble Lightbulb Idea. Simple Outline  Genius Thought Doodle Icon Clipart. for Curious Stock Vector - Illustration  of stickman, thought: 216167992" id="1225" name="Google Shape;122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31375" y="480724"/>
            <a:ext cx="2016225" cy="1890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26" name="Google Shape;1226;p9"/>
          <p:cNvGraphicFramePr/>
          <p:nvPr/>
        </p:nvGraphicFramePr>
        <p:xfrm>
          <a:off x="431375" y="237082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{29F4EE46-A3EC-4F70-8B99-B00BC904E56A}</a:tableStyleId>
              </a:tblPr>
              <a:tblGrid>
                <a:gridCol w="1485125"/>
                <a:gridCol w="1221475"/>
                <a:gridCol w="1371325"/>
                <a:gridCol w="1684050"/>
                <a:gridCol w="1253300"/>
                <a:gridCol w="1752450"/>
                <a:gridCol w="1408300"/>
                <a:gridCol w="1408300"/>
              </a:tblGrid>
              <a:tr h="967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Farming- Agri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Farming- Horti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 Farm Based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Animal Husbandry/</a:t>
                      </a:r>
                      <a:endParaRPr b="1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Fishery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NTFP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Non-Farm / </a:t>
                      </a: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nterprises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Skills / Services</a:t>
                      </a:r>
                      <a:endParaRPr b="1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NRM Works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967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646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41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621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41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</a:tbl>
          </a:graphicData>
        </a:graphic>
      </p:graphicFrame>
      <p:sp>
        <p:nvSpPr>
          <p:cNvPr id="1227" name="Google Shape;1227;p9"/>
          <p:cNvSpPr/>
          <p:nvPr/>
        </p:nvSpPr>
        <p:spPr>
          <a:xfrm>
            <a:off x="2447600" y="644691"/>
            <a:ext cx="9568131" cy="153617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N" sz="3200" u="none" cap="none" strike="noStrike">
                <a:solidFill>
                  <a:srgbClr val="C00000"/>
                </a:solidFill>
                <a:latin typeface="Georgia"/>
                <a:ea typeface="Georgia"/>
                <a:cs typeface="Georgia"/>
                <a:sym typeface="Georgia"/>
              </a:rPr>
              <a:t>List the Livelihood Activities of different Types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8" name="Google Shape;1228;p9"/>
          <p:cNvSpPr/>
          <p:nvPr/>
        </p:nvSpPr>
        <p:spPr>
          <a:xfrm>
            <a:off x="2231137" y="6172200"/>
            <a:ext cx="1883664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9" name="Google Shape;1229;p9"/>
          <p:cNvSpPr/>
          <p:nvPr/>
        </p:nvSpPr>
        <p:spPr>
          <a:xfrm>
            <a:off x="4114800" y="6172200"/>
            <a:ext cx="2117055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0" name="Google Shape;1230;p9"/>
          <p:cNvSpPr/>
          <p:nvPr/>
        </p:nvSpPr>
        <p:spPr>
          <a:xfrm>
            <a:off x="6236207" y="6172200"/>
            <a:ext cx="1665417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1" name="Google Shape;1231;p9"/>
          <p:cNvSpPr/>
          <p:nvPr/>
        </p:nvSpPr>
        <p:spPr>
          <a:xfrm>
            <a:off x="7905974" y="6172200"/>
            <a:ext cx="2124993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8"/>
          <p:cNvSpPr/>
          <p:nvPr/>
        </p:nvSpPr>
        <p:spPr>
          <a:xfrm>
            <a:off x="1588064" y="373492"/>
            <a:ext cx="6313561" cy="942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N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Some Examples: LH Activities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nd Drawn Stickman with Speech Bubble Lightbulb Idea. Simple Outline  Genius Thought Doodle Icon Clipart. for Curious Stock Vector - Illustration  of stickman, thought: 216167992" id="1238" name="Google Shape;12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8174081" y="70191"/>
            <a:ext cx="1271588" cy="139630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39" name="Google Shape;1239;p18"/>
          <p:cNvGraphicFramePr/>
          <p:nvPr/>
        </p:nvGraphicFramePr>
        <p:xfrm>
          <a:off x="164462" y="14396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{29F4EE46-A3EC-4F70-8B99-B00BC904E56A}</a:tableStyleId>
              </a:tblPr>
              <a:tblGrid>
                <a:gridCol w="1545925"/>
                <a:gridCol w="1545925"/>
                <a:gridCol w="1350000"/>
                <a:gridCol w="1741850"/>
                <a:gridCol w="1177200"/>
                <a:gridCol w="1405975"/>
                <a:gridCol w="1545925"/>
                <a:gridCol w="1545925"/>
              </a:tblGrid>
              <a:tr h="967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Farming- Agri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Farming- Horti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Other Farm Based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Animal Husbandry/</a:t>
                      </a:r>
                      <a:endParaRPr b="1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Fishery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NTFP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1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Non-Farm / enterprises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Skills / Services</a:t>
                      </a:r>
                      <a:endParaRPr b="1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NRM Works</a:t>
                      </a:r>
                      <a:endParaRPr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967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Cereals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Fruits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Mushroom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Cattle, Goat, Sheep, Pig rearing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Lac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Shops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Beautician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Gully Plugging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646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Pulses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Vegetables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Mulberry Sericulture 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Poultry, Duck rearing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Bamboo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Enterprises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Plumber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Contour Bunding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41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Oilseeds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Spices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Ericulture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Fishery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Honey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Processing units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Electrician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Check Dams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621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Plantation Crops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Medicinal 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Bee Keeping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Dairy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Tamarind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Trenches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  <a:tr h="41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Floriculture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b="0" i="0"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Silk - Tasar</a:t>
                      </a:r>
                      <a:endParaRPr sz="1400" u="none" cap="none" strike="noStrike"/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Catering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IN" sz="22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Ponds</a:t>
                      </a:r>
                      <a:endParaRPr b="0" i="0" sz="22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b"/>
                </a:tc>
              </a:tr>
            </a:tbl>
          </a:graphicData>
        </a:graphic>
      </p:graphicFrame>
      <p:sp>
        <p:nvSpPr>
          <p:cNvPr id="1240" name="Google Shape;1240;p18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8"/>
          <p:cNvSpPr/>
          <p:nvPr/>
        </p:nvSpPr>
        <p:spPr>
          <a:xfrm>
            <a:off x="42860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8"/>
          <p:cNvSpPr/>
          <p:nvPr/>
        </p:nvSpPr>
        <p:spPr>
          <a:xfrm>
            <a:off x="60938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8"/>
          <p:cNvSpPr/>
          <p:nvPr/>
        </p:nvSpPr>
        <p:spPr>
          <a:xfrm>
            <a:off x="790597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nd drawn stickman confused with speech bubble question mark. Simple  outline curious doodle icon clipart. For question support clipart Stock  Vector Image &amp; Art - Alamy" id="1249" name="Google Shape;12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49" y="1892829"/>
            <a:ext cx="3744416" cy="3683592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6"/>
          <p:cNvSpPr/>
          <p:nvPr/>
        </p:nvSpPr>
        <p:spPr>
          <a:xfrm>
            <a:off x="362398" y="644700"/>
            <a:ext cx="11398200" cy="15363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N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are the Characteristics of Livelihood Activities </a:t>
            </a:r>
            <a:r>
              <a:rPr b="1" i="0" lang="en-IN" sz="3200" u="sng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Aff</a:t>
            </a:r>
            <a:r>
              <a:rPr b="1" lang="en-IN" sz="320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</a:t>
            </a:r>
            <a:r>
              <a:rPr b="1" i="0" lang="en-IN" sz="3200" u="sng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uent </a:t>
            </a:r>
            <a:r>
              <a:rPr b="1" i="0" lang="en-IN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0" lang="en-IN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families are engaged with around you?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1" name="Google Shape;1251;p16"/>
          <p:cNvSpPr/>
          <p:nvPr/>
        </p:nvSpPr>
        <p:spPr>
          <a:xfrm>
            <a:off x="3503687" y="2419986"/>
            <a:ext cx="8256900" cy="33603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1 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 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3 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4 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5  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2" name="Google Shape;1252;p16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3" name="Google Shape;1253;p16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4" name="Google Shape;1254;p16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5" name="Google Shape;1255;p16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"/>
          <p:cNvSpPr txBox="1"/>
          <p:nvPr>
            <p:ph idx="1" type="body"/>
          </p:nvPr>
        </p:nvSpPr>
        <p:spPr>
          <a:xfrm>
            <a:off x="442950" y="1187554"/>
            <a:ext cx="11306100" cy="4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I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Diversified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I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Regular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I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Sustainable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I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Safe </a:t>
            </a:r>
            <a:r>
              <a:rPr b="1" lang="en-I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 Healthy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31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b="1" lang="en-I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Dignified: </a:t>
            </a:r>
            <a:r>
              <a:rPr lang="en-I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Culturally Acceptable, Legally Protected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2" name="Google Shape;1262;p11"/>
          <p:cNvSpPr txBox="1"/>
          <p:nvPr>
            <p:ph type="title"/>
          </p:nvPr>
        </p:nvSpPr>
        <p:spPr>
          <a:xfrm>
            <a:off x="289128" y="429428"/>
            <a:ext cx="121920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eorgia"/>
              <a:buNone/>
            </a:pPr>
            <a:r>
              <a:rPr b="1" lang="en-IN" sz="4000">
                <a:solidFill>
                  <a:srgbClr val="D36F0B"/>
                </a:solidFill>
                <a:latin typeface="Georgia"/>
                <a:ea typeface="Georgia"/>
                <a:cs typeface="Georgia"/>
                <a:sym typeface="Georgia"/>
              </a:rPr>
              <a:t>Characteristics: Good/ Lakhpati Livelihoods</a:t>
            </a:r>
            <a:endParaRPr b="1" sz="2400">
              <a:solidFill>
                <a:srgbClr val="D36F0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3" name="Google Shape;1263;p11"/>
          <p:cNvSpPr/>
          <p:nvPr/>
        </p:nvSpPr>
        <p:spPr>
          <a:xfrm>
            <a:off x="2478225" y="6172200"/>
            <a:ext cx="180780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Lakhpati Livelihoods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4" name="Google Shape;1264;p11"/>
          <p:cNvSpPr/>
          <p:nvPr/>
        </p:nvSpPr>
        <p:spPr>
          <a:xfrm>
            <a:off x="4286025" y="6172200"/>
            <a:ext cx="2014190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2A95B7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Opportunities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5" name="Google Shape;1265;p11"/>
          <p:cNvSpPr/>
          <p:nvPr/>
        </p:nvSpPr>
        <p:spPr>
          <a:xfrm>
            <a:off x="6300216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Choosing Right Activity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6" name="Google Shape;1266;p11"/>
          <p:cNvSpPr/>
          <p:nvPr/>
        </p:nvSpPr>
        <p:spPr>
          <a:xfrm>
            <a:off x="8293608" y="6172200"/>
            <a:ext cx="1993391" cy="6855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EDEDE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IN" sz="19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HH Preparedness</a:t>
            </a:r>
            <a:endParaRPr b="1" i="0" sz="19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s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Contents Slide Master">
  <a:themeElements>
    <a:clrScheme name="ALLPPT-COLOR-A19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2022-07-01T06:37:46Z</dcterms:created>
  <dc:creator>Sonal</dc:creator>
</cp:coreProperties>
</file>